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8" r:id="rId2"/>
    <p:sldId id="262" r:id="rId3"/>
    <p:sldId id="257" r:id="rId4"/>
  </p:sldIdLst>
  <p:sldSz cx="7556500" cy="10680700"/>
  <p:notesSz cx="6888163" cy="100187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eu Moreira" initials="RM" lastIdx="10" clrIdx="0">
    <p:extLst>
      <p:ext uri="{19B8F6BF-5375-455C-9EA6-DF929625EA0E}">
        <p15:presenceInfo xmlns:p15="http://schemas.microsoft.com/office/powerpoint/2012/main" userId="3284d6bd7adbd440" providerId="Windows Live"/>
      </p:ext>
    </p:extLst>
  </p:cmAuthor>
  <p:cmAuthor id="2" name="Izabelle Sprea" initials="IS" lastIdx="8" clrIdx="1">
    <p:extLst>
      <p:ext uri="{19B8F6BF-5375-455C-9EA6-DF929625EA0E}">
        <p15:presenceInfo xmlns:p15="http://schemas.microsoft.com/office/powerpoint/2012/main" userId="0a94a978a19b1e9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917"/>
    <a:srgbClr val="0D5B61"/>
    <a:srgbClr val="3F7D7F"/>
    <a:srgbClr val="6A9C95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1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image" Target="../media/image11.jpeg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F09D3-AF2B-485C-994A-351ED3C79F82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8CFD3CC0-1757-4BD5-8975-9B2109B1A214}">
      <dgm:prSet custT="1"/>
      <dgm:spPr/>
      <dgm:t>
        <a:bodyPr/>
        <a:lstStyle/>
        <a:p>
          <a:r>
            <a:rPr lang="pt-BR" sz="1100" b="1" i="0" dirty="0">
              <a:solidFill>
                <a:schemeClr val="tx1"/>
              </a:solidFill>
            </a:rPr>
            <a:t>Comunicação Padrão RS485</a:t>
          </a:r>
          <a:endParaRPr lang="pt-BR" sz="11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0BF804E-BA8D-4388-A666-DAD1A2D93E33}" type="parTrans" cxnId="{5F1D084E-F93F-4EFA-BB89-8E36AAD40857}">
      <dgm:prSet/>
      <dgm:spPr/>
      <dgm:t>
        <a:bodyPr/>
        <a:lstStyle/>
        <a:p>
          <a:endParaRPr lang="pt-BR" sz="11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0ECA6B6-DF88-43DA-93E3-2C2D89DF161C}" type="sibTrans" cxnId="{5F1D084E-F93F-4EFA-BB89-8E36AAD40857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pt-BR" sz="11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39EA72-7225-4C83-A95B-36A8BCB23A6D}">
      <dgm:prSet custT="1"/>
      <dgm:spPr/>
      <dgm:t>
        <a:bodyPr/>
        <a:lstStyle/>
        <a:p>
          <a:endParaRPr lang="pt-BR" sz="11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FB5A11F-8DEA-42F3-BF92-4E3ACCE41689}" type="parTrans" cxnId="{BA893AD5-B7F3-4281-B070-4CD33673709E}">
      <dgm:prSet/>
      <dgm:spPr/>
      <dgm:t>
        <a:bodyPr/>
        <a:lstStyle/>
        <a:p>
          <a:endParaRPr lang="pt-BR" sz="11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16D4687-6968-4F28-8617-AC2F494B78B4}" type="sibTrans" cxnId="{BA893AD5-B7F3-4281-B070-4CD33673709E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5000" b="-55000"/>
          </a:stretch>
        </a:blipFill>
      </dgm:spPr>
      <dgm:t>
        <a:bodyPr/>
        <a:lstStyle/>
        <a:p>
          <a:endParaRPr lang="pt-BR" sz="11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AF57F01-36B6-40D4-87D1-CB3D3D40E387}">
      <dgm:prSet custT="1"/>
      <dgm:spPr/>
      <dgm:t>
        <a:bodyPr/>
        <a:lstStyle/>
        <a:p>
          <a:r>
            <a:rPr lang="pt-BR" sz="1100" b="1" i="0" dirty="0">
              <a:solidFill>
                <a:schemeClr val="tx1"/>
              </a:solidFill>
            </a:rPr>
            <a:t>Proteção IP67</a:t>
          </a:r>
        </a:p>
      </dgm:t>
    </dgm:pt>
    <dgm:pt modelId="{858956D2-43FA-47EC-8709-F25EBF87EF77}" type="parTrans" cxnId="{5D4A573A-8DB9-486D-A50A-F722343B8E6E}">
      <dgm:prSet/>
      <dgm:spPr/>
      <dgm:t>
        <a:bodyPr/>
        <a:lstStyle/>
        <a:p>
          <a:endParaRPr lang="pt-BR" sz="11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32345B-3DB6-4D66-A522-5A991EA2896A}" type="sibTrans" cxnId="{5D4A573A-8DB9-486D-A50A-F722343B8E6E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pt-BR" sz="11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6011BB4-1889-4421-B73E-B4992F1D4993}">
      <dgm:prSet custT="1"/>
      <dgm:spPr/>
      <dgm:t>
        <a:bodyPr/>
        <a:lstStyle/>
        <a:p>
          <a:r>
            <a:rPr lang="pt-BR" sz="12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Medição de NO2</a:t>
          </a:r>
          <a:endParaRPr lang="pt-BR" sz="12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363186B-E633-431E-A198-DD7291AC27E6}" type="parTrans" cxnId="{89BBCA99-2638-4FD3-8741-69EBF3D18AEE}">
      <dgm:prSet/>
      <dgm:spPr/>
      <dgm:t>
        <a:bodyPr/>
        <a:lstStyle/>
        <a:p>
          <a:endParaRPr lang="pt-BR" sz="11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C92626-53FD-4198-8C6F-D79A35D0680C}" type="sibTrans" cxnId="{89BBCA99-2638-4FD3-8741-69EBF3D18AEE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pt-BR" sz="11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AB800F6-E78B-41D6-8EEE-766D0B3D75BD}">
      <dgm:prSet custT="1"/>
      <dgm:spPr/>
      <dgm:t>
        <a:bodyPr/>
        <a:lstStyle/>
        <a:p>
          <a:r>
            <a:rPr lang="pt-BR" sz="1100" b="1" i="0" dirty="0">
              <a:solidFill>
                <a:schemeClr val="tx1"/>
              </a:solidFill>
            </a:rPr>
            <a:t>Ideal para projetos de agricultura e </a:t>
          </a:r>
          <a:r>
            <a:rPr lang="pt-BR" sz="1100" b="1" i="0" dirty="0" err="1">
              <a:solidFill>
                <a:schemeClr val="tx1"/>
              </a:solidFill>
            </a:rPr>
            <a:t>smart</a:t>
          </a:r>
          <a:r>
            <a:rPr lang="pt-BR" sz="1100" b="1" i="0" dirty="0">
              <a:solidFill>
                <a:schemeClr val="tx1"/>
              </a:solidFill>
            </a:rPr>
            <a:t> </a:t>
          </a:r>
          <a:r>
            <a:rPr lang="pt-BR" sz="1100" b="1" i="0" dirty="0" err="1">
              <a:solidFill>
                <a:schemeClr val="tx1"/>
              </a:solidFill>
            </a:rPr>
            <a:t>cities</a:t>
          </a:r>
          <a:endParaRPr lang="pt-BR" sz="11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D08ABCB-105E-4CBF-9197-48C21C3F99D6}" type="parTrans" cxnId="{D3327B42-69F3-49D6-9EB5-15744F719848}">
      <dgm:prSet/>
      <dgm:spPr/>
      <dgm:t>
        <a:bodyPr/>
        <a:lstStyle/>
        <a:p>
          <a:endParaRPr lang="pt-BR" sz="11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1BFC3B4-B71B-40F6-93D6-946AE39E7C4E}" type="sibTrans" cxnId="{D3327B42-69F3-49D6-9EB5-15744F719848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pt-BR" sz="11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B5AAA1-AEC7-4225-915F-AFEEFFF19B38}">
      <dgm:prSet/>
      <dgm:spPr/>
      <dgm:t>
        <a:bodyPr/>
        <a:lstStyle/>
        <a:p>
          <a:r>
            <a:rPr lang="pt-BR" b="1" i="0" dirty="0">
              <a:solidFill>
                <a:schemeClr val="tx1"/>
              </a:solidFill>
            </a:rPr>
            <a:t>Cabo dedicado com proteção mecânica contra inversão</a:t>
          </a:r>
          <a:endParaRPr lang="pt-BR" dirty="0">
            <a:solidFill>
              <a:schemeClr val="tx1"/>
            </a:solidFill>
          </a:endParaRPr>
        </a:p>
      </dgm:t>
    </dgm:pt>
    <dgm:pt modelId="{5110F792-547B-4246-9EE5-809F5D7E9B67}" type="sibTrans" cxnId="{75190B46-AE8E-4E81-92DE-5AD7A67627C8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pt-BR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903498-CE22-43FF-8186-423637848229}" type="parTrans" cxnId="{75190B46-AE8E-4E81-92DE-5AD7A67627C8}">
      <dgm:prSet/>
      <dgm:spPr/>
      <dgm:t>
        <a:bodyPr/>
        <a:lstStyle/>
        <a:p>
          <a:endParaRPr lang="pt-BR"/>
        </a:p>
      </dgm:t>
    </dgm:pt>
    <dgm:pt modelId="{38052481-3642-4051-ACAD-346C0617C12B}">
      <dgm:prSet/>
      <dgm:spPr/>
      <dgm:t>
        <a:bodyPr/>
        <a:lstStyle/>
        <a:p>
          <a:endParaRPr lang="pt-BR"/>
        </a:p>
      </dgm:t>
    </dgm:pt>
    <dgm:pt modelId="{2B5132E4-FD1A-49BA-A2E1-1105AB202BE6}" type="parTrans" cxnId="{270398D1-D3ED-4899-9F01-BBCBCB6BFD87}">
      <dgm:prSet/>
      <dgm:spPr/>
      <dgm:t>
        <a:bodyPr/>
        <a:lstStyle/>
        <a:p>
          <a:endParaRPr lang="pt-BR"/>
        </a:p>
      </dgm:t>
    </dgm:pt>
    <dgm:pt modelId="{86F573BE-1E56-4AF1-9171-32192AE42024}" type="sibTrans" cxnId="{270398D1-D3ED-4899-9F01-BBCBCB6BFD87}">
      <dgm:prSet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pt-BR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69F3125-9CF4-4275-80C9-8ECC8E1FED5D}" type="pres">
      <dgm:prSet presAssocID="{2DAF09D3-AF2B-485C-994A-351ED3C79F82}" presName="Name0" presStyleCnt="0">
        <dgm:presLayoutVars>
          <dgm:chMax val="21"/>
          <dgm:chPref val="21"/>
        </dgm:presLayoutVars>
      </dgm:prSet>
      <dgm:spPr/>
    </dgm:pt>
    <dgm:pt modelId="{F43D76A0-67D9-458C-8AF5-FAC8DB9A241B}" type="pres">
      <dgm:prSet presAssocID="{8CFD3CC0-1757-4BD5-8975-9B2109B1A214}" presName="text1" presStyleCnt="0"/>
      <dgm:spPr/>
    </dgm:pt>
    <dgm:pt modelId="{F55F6A6C-2DAC-4B93-A9A4-1A61526DB480}" type="pres">
      <dgm:prSet presAssocID="{8CFD3CC0-1757-4BD5-8975-9B2109B1A214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</dgm:pt>
    <dgm:pt modelId="{D9E58604-DD93-4A61-9346-23747A8DEEDB}" type="pres">
      <dgm:prSet presAssocID="{8CFD3CC0-1757-4BD5-8975-9B2109B1A214}" presName="textaccent1" presStyleCnt="0"/>
      <dgm:spPr/>
    </dgm:pt>
    <dgm:pt modelId="{D8B82269-DC15-4BD5-A1B9-97B67EC66C87}" type="pres">
      <dgm:prSet presAssocID="{8CFD3CC0-1757-4BD5-8975-9B2109B1A214}" presName="accentRepeatNode" presStyleLbl="solidAlignAcc1" presStyleIdx="0" presStyleCnt="14"/>
      <dgm:spPr/>
    </dgm:pt>
    <dgm:pt modelId="{2808CF16-CE14-42C5-9645-AE9D768F70DB}" type="pres">
      <dgm:prSet presAssocID="{A0ECA6B6-DF88-43DA-93E3-2C2D89DF161C}" presName="image1" presStyleCnt="0"/>
      <dgm:spPr/>
    </dgm:pt>
    <dgm:pt modelId="{E27F21D1-8000-442E-BE0C-681521C7A53B}" type="pres">
      <dgm:prSet presAssocID="{A0ECA6B6-DF88-43DA-93E3-2C2D89DF161C}" presName="imageRepeatNode" presStyleLbl="alignAcc1" presStyleIdx="0" presStyleCnt="7"/>
      <dgm:spPr/>
    </dgm:pt>
    <dgm:pt modelId="{4D3CED6E-2719-425F-A025-47B5CF2325DE}" type="pres">
      <dgm:prSet presAssocID="{A0ECA6B6-DF88-43DA-93E3-2C2D89DF161C}" presName="imageaccent1" presStyleCnt="0"/>
      <dgm:spPr/>
    </dgm:pt>
    <dgm:pt modelId="{C236D6E9-C927-404C-B9CF-F7129E8A0ABE}" type="pres">
      <dgm:prSet presAssocID="{A0ECA6B6-DF88-43DA-93E3-2C2D89DF161C}" presName="accentRepeatNode" presStyleLbl="solidAlignAcc1" presStyleIdx="1" presStyleCnt="14"/>
      <dgm:spPr/>
    </dgm:pt>
    <dgm:pt modelId="{4FF90DF6-7D6B-452A-AF0E-B14413B1D2C1}" type="pres">
      <dgm:prSet presAssocID="{E4B5AAA1-AEC7-4225-915F-AFEEFFF19B38}" presName="text2" presStyleCnt="0"/>
      <dgm:spPr/>
    </dgm:pt>
    <dgm:pt modelId="{DED1A72B-C97B-44B7-9165-B0B442D779DB}" type="pres">
      <dgm:prSet presAssocID="{E4B5AAA1-AEC7-4225-915F-AFEEFFF19B38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</dgm:pt>
    <dgm:pt modelId="{D2B4EAC1-B27C-4C29-88A8-704063291D50}" type="pres">
      <dgm:prSet presAssocID="{E4B5AAA1-AEC7-4225-915F-AFEEFFF19B38}" presName="textaccent2" presStyleCnt="0"/>
      <dgm:spPr/>
    </dgm:pt>
    <dgm:pt modelId="{548F70F6-0A6C-4C15-9506-18C1A2A74FC3}" type="pres">
      <dgm:prSet presAssocID="{E4B5AAA1-AEC7-4225-915F-AFEEFFF19B38}" presName="accentRepeatNode" presStyleLbl="solidAlignAcc1" presStyleIdx="2" presStyleCnt="14"/>
      <dgm:spPr/>
    </dgm:pt>
    <dgm:pt modelId="{912D5D69-067C-4D81-BD46-FE60C16D46C7}" type="pres">
      <dgm:prSet presAssocID="{5110F792-547B-4246-9EE5-809F5D7E9B67}" presName="image2" presStyleCnt="0"/>
      <dgm:spPr/>
    </dgm:pt>
    <dgm:pt modelId="{A83DBBBD-DE9A-4892-B9B7-B280A01DF687}" type="pres">
      <dgm:prSet presAssocID="{5110F792-547B-4246-9EE5-809F5D7E9B67}" presName="imageRepeatNode" presStyleLbl="alignAcc1" presStyleIdx="1" presStyleCnt="7"/>
      <dgm:spPr/>
    </dgm:pt>
    <dgm:pt modelId="{456AA551-BD3E-48F6-9415-05F0FA59CD23}" type="pres">
      <dgm:prSet presAssocID="{5110F792-547B-4246-9EE5-809F5D7E9B67}" presName="imageaccent2" presStyleCnt="0"/>
      <dgm:spPr/>
    </dgm:pt>
    <dgm:pt modelId="{F3C6AD91-91C9-4B31-8C98-D67319CAC03A}" type="pres">
      <dgm:prSet presAssocID="{5110F792-547B-4246-9EE5-809F5D7E9B67}" presName="accentRepeatNode" presStyleLbl="solidAlignAcc1" presStyleIdx="3" presStyleCnt="14"/>
      <dgm:spPr/>
    </dgm:pt>
    <dgm:pt modelId="{18D7CE3B-7DB2-4727-B324-0F126C1C2559}" type="pres">
      <dgm:prSet presAssocID="{38052481-3642-4051-ACAD-346C0617C12B}" presName="text3" presStyleCnt="0"/>
      <dgm:spPr/>
    </dgm:pt>
    <dgm:pt modelId="{D60E11A3-A719-4C31-AF7F-54578F52E3B5}" type="pres">
      <dgm:prSet presAssocID="{38052481-3642-4051-ACAD-346C0617C12B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</dgm:pt>
    <dgm:pt modelId="{3C675106-77FB-4EF7-8941-AF2CA9309031}" type="pres">
      <dgm:prSet presAssocID="{38052481-3642-4051-ACAD-346C0617C12B}" presName="textaccent3" presStyleCnt="0"/>
      <dgm:spPr/>
    </dgm:pt>
    <dgm:pt modelId="{FD2C5DB9-0EE5-492B-88CC-31549272E1E0}" type="pres">
      <dgm:prSet presAssocID="{38052481-3642-4051-ACAD-346C0617C12B}" presName="accentRepeatNode" presStyleLbl="solidAlignAcc1" presStyleIdx="4" presStyleCnt="14"/>
      <dgm:spPr/>
    </dgm:pt>
    <dgm:pt modelId="{AA5AB674-02CE-488E-A677-CD1FC99BB50A}" type="pres">
      <dgm:prSet presAssocID="{86F573BE-1E56-4AF1-9171-32192AE42024}" presName="image3" presStyleCnt="0"/>
      <dgm:spPr/>
    </dgm:pt>
    <dgm:pt modelId="{407BFB49-3342-45E9-8068-9AF95B2E5963}" type="pres">
      <dgm:prSet presAssocID="{86F573BE-1E56-4AF1-9171-32192AE42024}" presName="imageRepeatNode" presStyleLbl="alignAcc1" presStyleIdx="2" presStyleCnt="7"/>
      <dgm:spPr/>
    </dgm:pt>
    <dgm:pt modelId="{19558E44-96B2-4C81-B731-46CCD7E47FA2}" type="pres">
      <dgm:prSet presAssocID="{86F573BE-1E56-4AF1-9171-32192AE42024}" presName="imageaccent3" presStyleCnt="0"/>
      <dgm:spPr/>
    </dgm:pt>
    <dgm:pt modelId="{A3AE5878-5266-45F4-9339-9AE98E607B5E}" type="pres">
      <dgm:prSet presAssocID="{86F573BE-1E56-4AF1-9171-32192AE42024}" presName="accentRepeatNode" presStyleLbl="solidAlignAcc1" presStyleIdx="5" presStyleCnt="14"/>
      <dgm:spPr/>
    </dgm:pt>
    <dgm:pt modelId="{9B4F15A5-0F96-447D-8457-94B0ED8D7468}" type="pres">
      <dgm:prSet presAssocID="{4C39EA72-7225-4C83-A95B-36A8BCB23A6D}" presName="text4" presStyleCnt="0"/>
      <dgm:spPr/>
    </dgm:pt>
    <dgm:pt modelId="{EE175331-6682-4BE5-B3B8-74392CD82BDF}" type="pres">
      <dgm:prSet presAssocID="{4C39EA72-7225-4C83-A95B-36A8BCB23A6D}" presName="textRepeatNode" presStyleLbl="alignNode1" presStyleIdx="3" presStyleCnt="7" custLinFactNeighborX="3811" custLinFactNeighborY="-2443">
        <dgm:presLayoutVars>
          <dgm:chMax val="0"/>
          <dgm:chPref val="0"/>
          <dgm:bulletEnabled val="1"/>
        </dgm:presLayoutVars>
      </dgm:prSet>
      <dgm:spPr/>
    </dgm:pt>
    <dgm:pt modelId="{96E02C52-9A3B-4CE9-8339-169EC50573E7}" type="pres">
      <dgm:prSet presAssocID="{4C39EA72-7225-4C83-A95B-36A8BCB23A6D}" presName="textaccent4" presStyleCnt="0"/>
      <dgm:spPr/>
    </dgm:pt>
    <dgm:pt modelId="{D5369ED0-D089-490C-8185-9714420BA7DC}" type="pres">
      <dgm:prSet presAssocID="{4C39EA72-7225-4C83-A95B-36A8BCB23A6D}" presName="accentRepeatNode" presStyleLbl="solidAlignAcc1" presStyleIdx="6" presStyleCnt="14"/>
      <dgm:spPr/>
    </dgm:pt>
    <dgm:pt modelId="{A69783CE-6ECD-443F-95F3-BF476F6BC8B5}" type="pres">
      <dgm:prSet presAssocID="{116D4687-6968-4F28-8617-AC2F494B78B4}" presName="image4" presStyleCnt="0"/>
      <dgm:spPr/>
    </dgm:pt>
    <dgm:pt modelId="{8628693C-8087-4C8F-ADB9-A7FC7CC11D6D}" type="pres">
      <dgm:prSet presAssocID="{116D4687-6968-4F28-8617-AC2F494B78B4}" presName="imageRepeatNode" presStyleLbl="alignAcc1" presStyleIdx="3" presStyleCnt="7" custLinFactNeighborX="7819" custLinFactNeighborY="5114"/>
      <dgm:spPr/>
    </dgm:pt>
    <dgm:pt modelId="{C162D89B-715C-4312-9426-DF26F1294A09}" type="pres">
      <dgm:prSet presAssocID="{116D4687-6968-4F28-8617-AC2F494B78B4}" presName="imageaccent4" presStyleCnt="0"/>
      <dgm:spPr/>
    </dgm:pt>
    <dgm:pt modelId="{270BA39E-7040-460E-80D4-1DB361E073C1}" type="pres">
      <dgm:prSet presAssocID="{116D4687-6968-4F28-8617-AC2F494B78B4}" presName="accentRepeatNode" presStyleLbl="solidAlignAcc1" presStyleIdx="7" presStyleCnt="14"/>
      <dgm:spPr/>
    </dgm:pt>
    <dgm:pt modelId="{DEA5805A-CC62-4E6C-BEAE-B759144147D3}" type="pres">
      <dgm:prSet presAssocID="{1AF57F01-36B6-40D4-87D1-CB3D3D40E387}" presName="text5" presStyleCnt="0"/>
      <dgm:spPr/>
    </dgm:pt>
    <dgm:pt modelId="{E78AC005-1045-49FE-92A0-D989F493EBEA}" type="pres">
      <dgm:prSet presAssocID="{1AF57F01-36B6-40D4-87D1-CB3D3D40E387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</dgm:pt>
    <dgm:pt modelId="{A9FDBD75-3841-44AD-908C-411ED8AA660C}" type="pres">
      <dgm:prSet presAssocID="{1AF57F01-36B6-40D4-87D1-CB3D3D40E387}" presName="textaccent5" presStyleCnt="0"/>
      <dgm:spPr/>
    </dgm:pt>
    <dgm:pt modelId="{C5D51B2C-E05C-494B-B6B4-06E7A835D47D}" type="pres">
      <dgm:prSet presAssocID="{1AF57F01-36B6-40D4-87D1-CB3D3D40E387}" presName="accentRepeatNode" presStyleLbl="solidAlignAcc1" presStyleIdx="8" presStyleCnt="14"/>
      <dgm:spPr/>
    </dgm:pt>
    <dgm:pt modelId="{35E65494-25BA-4BC3-9B41-34EB42A2AFAD}" type="pres">
      <dgm:prSet presAssocID="{5B32345B-3DB6-4D66-A522-5A991EA2896A}" presName="image5" presStyleCnt="0"/>
      <dgm:spPr/>
    </dgm:pt>
    <dgm:pt modelId="{AFDB7EBF-6703-4862-B2B1-42B9254ADBB2}" type="pres">
      <dgm:prSet presAssocID="{5B32345B-3DB6-4D66-A522-5A991EA2896A}" presName="imageRepeatNode" presStyleLbl="alignAcc1" presStyleIdx="4" presStyleCnt="7"/>
      <dgm:spPr/>
    </dgm:pt>
    <dgm:pt modelId="{A44D1FE8-E77B-4C14-BBAD-42F44B04CF48}" type="pres">
      <dgm:prSet presAssocID="{5B32345B-3DB6-4D66-A522-5A991EA2896A}" presName="imageaccent5" presStyleCnt="0"/>
      <dgm:spPr/>
    </dgm:pt>
    <dgm:pt modelId="{4BDAB0E5-F67E-4870-B920-9C1967E6D4E8}" type="pres">
      <dgm:prSet presAssocID="{5B32345B-3DB6-4D66-A522-5A991EA2896A}" presName="accentRepeatNode" presStyleLbl="solidAlignAcc1" presStyleIdx="9" presStyleCnt="14"/>
      <dgm:spPr/>
    </dgm:pt>
    <dgm:pt modelId="{7C746721-171F-4E1E-8E6F-73DF4A9E8D38}" type="pres">
      <dgm:prSet presAssocID="{06011BB4-1889-4421-B73E-B4992F1D4993}" presName="text6" presStyleCnt="0"/>
      <dgm:spPr/>
    </dgm:pt>
    <dgm:pt modelId="{6B555710-6C97-431C-9BD8-FE8DEDBAF714}" type="pres">
      <dgm:prSet presAssocID="{06011BB4-1889-4421-B73E-B4992F1D4993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</dgm:pt>
    <dgm:pt modelId="{FD5C8F68-3A26-4BD9-8079-25D8C8DBC1D8}" type="pres">
      <dgm:prSet presAssocID="{06011BB4-1889-4421-B73E-B4992F1D4993}" presName="textaccent6" presStyleCnt="0"/>
      <dgm:spPr/>
    </dgm:pt>
    <dgm:pt modelId="{09F0D10D-78E3-4F6B-99CD-FED7278A7FC8}" type="pres">
      <dgm:prSet presAssocID="{06011BB4-1889-4421-B73E-B4992F1D4993}" presName="accentRepeatNode" presStyleLbl="solidAlignAcc1" presStyleIdx="10" presStyleCnt="14"/>
      <dgm:spPr/>
    </dgm:pt>
    <dgm:pt modelId="{05C148ED-71A5-4349-BAD6-40C2C8CEAEB9}" type="pres">
      <dgm:prSet presAssocID="{9DC92626-53FD-4198-8C6F-D79A35D0680C}" presName="image6" presStyleCnt="0"/>
      <dgm:spPr/>
    </dgm:pt>
    <dgm:pt modelId="{34FC0B63-DC4D-4F8D-855E-40E6DD1443A6}" type="pres">
      <dgm:prSet presAssocID="{9DC92626-53FD-4198-8C6F-D79A35D0680C}" presName="imageRepeatNode" presStyleLbl="alignAcc1" presStyleIdx="5" presStyleCnt="7"/>
      <dgm:spPr/>
    </dgm:pt>
    <dgm:pt modelId="{1C9526F6-A0CE-46AB-AD32-DE6741821848}" type="pres">
      <dgm:prSet presAssocID="{9DC92626-53FD-4198-8C6F-D79A35D0680C}" presName="imageaccent6" presStyleCnt="0"/>
      <dgm:spPr/>
    </dgm:pt>
    <dgm:pt modelId="{C706E5F9-5A03-488C-8305-62DFFE5FA3F9}" type="pres">
      <dgm:prSet presAssocID="{9DC92626-53FD-4198-8C6F-D79A35D0680C}" presName="accentRepeatNode" presStyleLbl="solidAlignAcc1" presStyleIdx="11" presStyleCnt="14"/>
      <dgm:spPr/>
    </dgm:pt>
    <dgm:pt modelId="{6FD6E92D-A456-4D64-9CD8-04E890E3B0D6}" type="pres">
      <dgm:prSet presAssocID="{1AB800F6-E78B-41D6-8EEE-766D0B3D75BD}" presName="text7" presStyleCnt="0"/>
      <dgm:spPr/>
    </dgm:pt>
    <dgm:pt modelId="{54369FC3-63B2-4887-9957-52F4C8C900DA}" type="pres">
      <dgm:prSet presAssocID="{1AB800F6-E78B-41D6-8EEE-766D0B3D75BD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</dgm:pt>
    <dgm:pt modelId="{37D29060-D297-4C0C-8FB2-E079BD3E2E7F}" type="pres">
      <dgm:prSet presAssocID="{1AB800F6-E78B-41D6-8EEE-766D0B3D75BD}" presName="textaccent7" presStyleCnt="0"/>
      <dgm:spPr/>
    </dgm:pt>
    <dgm:pt modelId="{A2389002-8868-442F-B60D-78B34E3ED200}" type="pres">
      <dgm:prSet presAssocID="{1AB800F6-E78B-41D6-8EEE-766D0B3D75BD}" presName="accentRepeatNode" presStyleLbl="solidAlignAcc1" presStyleIdx="12" presStyleCnt="14"/>
      <dgm:spPr/>
    </dgm:pt>
    <dgm:pt modelId="{0CFF346B-346B-416C-A8AB-CE4DCFEFEC0B}" type="pres">
      <dgm:prSet presAssocID="{A1BFC3B4-B71B-40F6-93D6-946AE39E7C4E}" presName="image7" presStyleCnt="0"/>
      <dgm:spPr/>
    </dgm:pt>
    <dgm:pt modelId="{408F91F9-A07D-4842-B83D-18D01DE9D178}" type="pres">
      <dgm:prSet presAssocID="{A1BFC3B4-B71B-40F6-93D6-946AE39E7C4E}" presName="imageRepeatNode" presStyleLbl="alignAcc1" presStyleIdx="6" presStyleCnt="7"/>
      <dgm:spPr/>
    </dgm:pt>
    <dgm:pt modelId="{5CB37150-A4D2-4D81-8660-8084AF4352BA}" type="pres">
      <dgm:prSet presAssocID="{A1BFC3B4-B71B-40F6-93D6-946AE39E7C4E}" presName="imageaccent7" presStyleCnt="0"/>
      <dgm:spPr/>
    </dgm:pt>
    <dgm:pt modelId="{7DBD400D-AFFF-4D00-8121-31830A372AC3}" type="pres">
      <dgm:prSet presAssocID="{A1BFC3B4-B71B-40F6-93D6-946AE39E7C4E}" presName="accentRepeatNode" presStyleLbl="solidAlignAcc1" presStyleIdx="13" presStyleCnt="14"/>
      <dgm:spPr/>
    </dgm:pt>
  </dgm:ptLst>
  <dgm:cxnLst>
    <dgm:cxn modelId="{5D89C102-0A21-4E92-8EB5-57FF9A59E223}" type="presOf" srcId="{1AF57F01-36B6-40D4-87D1-CB3D3D40E387}" destId="{E78AC005-1045-49FE-92A0-D989F493EBEA}" srcOrd="0" destOrd="0" presId="urn:microsoft.com/office/officeart/2008/layout/HexagonCluster"/>
    <dgm:cxn modelId="{D140981A-9074-404A-9125-42477D2B706C}" type="presOf" srcId="{2DAF09D3-AF2B-485C-994A-351ED3C79F82}" destId="{D69F3125-9CF4-4275-80C9-8ECC8E1FED5D}" srcOrd="0" destOrd="0" presId="urn:microsoft.com/office/officeart/2008/layout/HexagonCluster"/>
    <dgm:cxn modelId="{C783A61D-2F10-433D-9A39-1FFEC456EAFA}" type="presOf" srcId="{06011BB4-1889-4421-B73E-B4992F1D4993}" destId="{6B555710-6C97-431C-9BD8-FE8DEDBAF714}" srcOrd="0" destOrd="0" presId="urn:microsoft.com/office/officeart/2008/layout/HexagonCluster"/>
    <dgm:cxn modelId="{5D4A573A-8DB9-486D-A50A-F722343B8E6E}" srcId="{2DAF09D3-AF2B-485C-994A-351ED3C79F82}" destId="{1AF57F01-36B6-40D4-87D1-CB3D3D40E387}" srcOrd="4" destOrd="0" parTransId="{858956D2-43FA-47EC-8709-F25EBF87EF77}" sibTransId="{5B32345B-3DB6-4D66-A522-5A991EA2896A}"/>
    <dgm:cxn modelId="{F3A5743C-C866-4B39-AEB6-12835BEAC9DF}" type="presOf" srcId="{86F573BE-1E56-4AF1-9171-32192AE42024}" destId="{407BFB49-3342-45E9-8068-9AF95B2E5963}" srcOrd="0" destOrd="0" presId="urn:microsoft.com/office/officeart/2008/layout/HexagonCluster"/>
    <dgm:cxn modelId="{DE9E0B40-7EB8-4D67-9BD9-E1C7BE40F2EA}" type="presOf" srcId="{5B32345B-3DB6-4D66-A522-5A991EA2896A}" destId="{AFDB7EBF-6703-4862-B2B1-42B9254ADBB2}" srcOrd="0" destOrd="0" presId="urn:microsoft.com/office/officeart/2008/layout/HexagonCluster"/>
    <dgm:cxn modelId="{991DE561-74F5-4BF4-8A63-BC396337BFCC}" type="presOf" srcId="{A1BFC3B4-B71B-40F6-93D6-946AE39E7C4E}" destId="{408F91F9-A07D-4842-B83D-18D01DE9D178}" srcOrd="0" destOrd="0" presId="urn:microsoft.com/office/officeart/2008/layout/HexagonCluster"/>
    <dgm:cxn modelId="{D3327B42-69F3-49D6-9EB5-15744F719848}" srcId="{2DAF09D3-AF2B-485C-994A-351ED3C79F82}" destId="{1AB800F6-E78B-41D6-8EEE-766D0B3D75BD}" srcOrd="6" destOrd="0" parTransId="{3D08ABCB-105E-4CBF-9197-48C21C3F99D6}" sibTransId="{A1BFC3B4-B71B-40F6-93D6-946AE39E7C4E}"/>
    <dgm:cxn modelId="{75190B46-AE8E-4E81-92DE-5AD7A67627C8}" srcId="{2DAF09D3-AF2B-485C-994A-351ED3C79F82}" destId="{E4B5AAA1-AEC7-4225-915F-AFEEFFF19B38}" srcOrd="1" destOrd="0" parTransId="{4C903498-CE22-43FF-8186-423637848229}" sibTransId="{5110F792-547B-4246-9EE5-809F5D7E9B67}"/>
    <dgm:cxn modelId="{FDA1E068-E28A-4FDF-AC75-8C7824749F66}" type="presOf" srcId="{38052481-3642-4051-ACAD-346C0617C12B}" destId="{D60E11A3-A719-4C31-AF7F-54578F52E3B5}" srcOrd="0" destOrd="0" presId="urn:microsoft.com/office/officeart/2008/layout/HexagonCluster"/>
    <dgm:cxn modelId="{5F1D084E-F93F-4EFA-BB89-8E36AAD40857}" srcId="{2DAF09D3-AF2B-485C-994A-351ED3C79F82}" destId="{8CFD3CC0-1757-4BD5-8975-9B2109B1A214}" srcOrd="0" destOrd="0" parTransId="{00BF804E-BA8D-4388-A666-DAD1A2D93E33}" sibTransId="{A0ECA6B6-DF88-43DA-93E3-2C2D89DF161C}"/>
    <dgm:cxn modelId="{475BBB7E-D50B-4CAD-B535-0932A6691D61}" type="presOf" srcId="{9DC92626-53FD-4198-8C6F-D79A35D0680C}" destId="{34FC0B63-DC4D-4F8D-855E-40E6DD1443A6}" srcOrd="0" destOrd="0" presId="urn:microsoft.com/office/officeart/2008/layout/HexagonCluster"/>
    <dgm:cxn modelId="{90544291-0A22-44CE-8141-93228A9825A1}" type="presOf" srcId="{E4B5AAA1-AEC7-4225-915F-AFEEFFF19B38}" destId="{DED1A72B-C97B-44B7-9165-B0B442D779DB}" srcOrd="0" destOrd="0" presId="urn:microsoft.com/office/officeart/2008/layout/HexagonCluster"/>
    <dgm:cxn modelId="{89BBCA99-2638-4FD3-8741-69EBF3D18AEE}" srcId="{2DAF09D3-AF2B-485C-994A-351ED3C79F82}" destId="{06011BB4-1889-4421-B73E-B4992F1D4993}" srcOrd="5" destOrd="0" parTransId="{6363186B-E633-431E-A198-DD7291AC27E6}" sibTransId="{9DC92626-53FD-4198-8C6F-D79A35D0680C}"/>
    <dgm:cxn modelId="{D300D3AC-1D24-4CA2-B66E-6F5ABDD3B3D9}" type="presOf" srcId="{A0ECA6B6-DF88-43DA-93E3-2C2D89DF161C}" destId="{E27F21D1-8000-442E-BE0C-681521C7A53B}" srcOrd="0" destOrd="0" presId="urn:microsoft.com/office/officeart/2008/layout/HexagonCluster"/>
    <dgm:cxn modelId="{1A39C0BD-FD55-4ED1-8101-8A5156FD0D6C}" type="presOf" srcId="{4C39EA72-7225-4C83-A95B-36A8BCB23A6D}" destId="{EE175331-6682-4BE5-B3B8-74392CD82BDF}" srcOrd="0" destOrd="0" presId="urn:microsoft.com/office/officeart/2008/layout/HexagonCluster"/>
    <dgm:cxn modelId="{4BB0B6BE-A765-463C-80A3-7306C8AD79F1}" type="presOf" srcId="{116D4687-6968-4F28-8617-AC2F494B78B4}" destId="{8628693C-8087-4C8F-ADB9-A7FC7CC11D6D}" srcOrd="0" destOrd="0" presId="urn:microsoft.com/office/officeart/2008/layout/HexagonCluster"/>
    <dgm:cxn modelId="{364D64CB-316B-44EB-88F9-8876D1B1C6A4}" type="presOf" srcId="{1AB800F6-E78B-41D6-8EEE-766D0B3D75BD}" destId="{54369FC3-63B2-4887-9957-52F4C8C900DA}" srcOrd="0" destOrd="0" presId="urn:microsoft.com/office/officeart/2008/layout/HexagonCluster"/>
    <dgm:cxn modelId="{270398D1-D3ED-4899-9F01-BBCBCB6BFD87}" srcId="{2DAF09D3-AF2B-485C-994A-351ED3C79F82}" destId="{38052481-3642-4051-ACAD-346C0617C12B}" srcOrd="2" destOrd="0" parTransId="{2B5132E4-FD1A-49BA-A2E1-1105AB202BE6}" sibTransId="{86F573BE-1E56-4AF1-9171-32192AE42024}"/>
    <dgm:cxn modelId="{BA893AD5-B7F3-4281-B070-4CD33673709E}" srcId="{2DAF09D3-AF2B-485C-994A-351ED3C79F82}" destId="{4C39EA72-7225-4C83-A95B-36A8BCB23A6D}" srcOrd="3" destOrd="0" parTransId="{FFB5A11F-8DEA-42F3-BF92-4E3ACCE41689}" sibTransId="{116D4687-6968-4F28-8617-AC2F494B78B4}"/>
    <dgm:cxn modelId="{612A10E5-BCE3-4761-A18B-8DACAE6C228C}" type="presOf" srcId="{8CFD3CC0-1757-4BD5-8975-9B2109B1A214}" destId="{F55F6A6C-2DAC-4B93-A9A4-1A61526DB480}" srcOrd="0" destOrd="0" presId="urn:microsoft.com/office/officeart/2008/layout/HexagonCluster"/>
    <dgm:cxn modelId="{6C9332E6-CE93-48BA-87C7-9A23442BDA49}" type="presOf" srcId="{5110F792-547B-4246-9EE5-809F5D7E9B67}" destId="{A83DBBBD-DE9A-4892-B9B7-B280A01DF687}" srcOrd="0" destOrd="0" presId="urn:microsoft.com/office/officeart/2008/layout/HexagonCluster"/>
    <dgm:cxn modelId="{B5BEC5D7-EFC4-4B5D-B11D-BE746ADA5B95}" type="presParOf" srcId="{D69F3125-9CF4-4275-80C9-8ECC8E1FED5D}" destId="{F43D76A0-67D9-458C-8AF5-FAC8DB9A241B}" srcOrd="0" destOrd="0" presId="urn:microsoft.com/office/officeart/2008/layout/HexagonCluster"/>
    <dgm:cxn modelId="{73AF719D-D85B-4961-834E-C993675BC12F}" type="presParOf" srcId="{F43D76A0-67D9-458C-8AF5-FAC8DB9A241B}" destId="{F55F6A6C-2DAC-4B93-A9A4-1A61526DB480}" srcOrd="0" destOrd="0" presId="urn:microsoft.com/office/officeart/2008/layout/HexagonCluster"/>
    <dgm:cxn modelId="{B3D0649A-1885-408A-82D5-629B9D4236BD}" type="presParOf" srcId="{D69F3125-9CF4-4275-80C9-8ECC8E1FED5D}" destId="{D9E58604-DD93-4A61-9346-23747A8DEEDB}" srcOrd="1" destOrd="0" presId="urn:microsoft.com/office/officeart/2008/layout/HexagonCluster"/>
    <dgm:cxn modelId="{49542B82-171F-45ED-939E-E19B8CD8C2D8}" type="presParOf" srcId="{D9E58604-DD93-4A61-9346-23747A8DEEDB}" destId="{D8B82269-DC15-4BD5-A1B9-97B67EC66C87}" srcOrd="0" destOrd="0" presId="urn:microsoft.com/office/officeart/2008/layout/HexagonCluster"/>
    <dgm:cxn modelId="{C3BC308D-7F70-4990-B133-46818D3D43CB}" type="presParOf" srcId="{D69F3125-9CF4-4275-80C9-8ECC8E1FED5D}" destId="{2808CF16-CE14-42C5-9645-AE9D768F70DB}" srcOrd="2" destOrd="0" presId="urn:microsoft.com/office/officeart/2008/layout/HexagonCluster"/>
    <dgm:cxn modelId="{97303C6C-7D64-4C11-8401-CFCA40F9D590}" type="presParOf" srcId="{2808CF16-CE14-42C5-9645-AE9D768F70DB}" destId="{E27F21D1-8000-442E-BE0C-681521C7A53B}" srcOrd="0" destOrd="0" presId="urn:microsoft.com/office/officeart/2008/layout/HexagonCluster"/>
    <dgm:cxn modelId="{AB4EBA25-AA60-4971-84A6-7BA93CF525DE}" type="presParOf" srcId="{D69F3125-9CF4-4275-80C9-8ECC8E1FED5D}" destId="{4D3CED6E-2719-425F-A025-47B5CF2325DE}" srcOrd="3" destOrd="0" presId="urn:microsoft.com/office/officeart/2008/layout/HexagonCluster"/>
    <dgm:cxn modelId="{80DDC4CF-2DDE-4EBC-8AB5-6EB3E09B99FB}" type="presParOf" srcId="{4D3CED6E-2719-425F-A025-47B5CF2325DE}" destId="{C236D6E9-C927-404C-B9CF-F7129E8A0ABE}" srcOrd="0" destOrd="0" presId="urn:microsoft.com/office/officeart/2008/layout/HexagonCluster"/>
    <dgm:cxn modelId="{4A80A611-1BE5-4CBD-AAB9-7F94AAE00A96}" type="presParOf" srcId="{D69F3125-9CF4-4275-80C9-8ECC8E1FED5D}" destId="{4FF90DF6-7D6B-452A-AF0E-B14413B1D2C1}" srcOrd="4" destOrd="0" presId="urn:microsoft.com/office/officeart/2008/layout/HexagonCluster"/>
    <dgm:cxn modelId="{E3835ED1-9C61-44ED-A670-7DB7BAFE5236}" type="presParOf" srcId="{4FF90DF6-7D6B-452A-AF0E-B14413B1D2C1}" destId="{DED1A72B-C97B-44B7-9165-B0B442D779DB}" srcOrd="0" destOrd="0" presId="urn:microsoft.com/office/officeart/2008/layout/HexagonCluster"/>
    <dgm:cxn modelId="{C13C5832-C129-44F4-A25D-70FB65635407}" type="presParOf" srcId="{D69F3125-9CF4-4275-80C9-8ECC8E1FED5D}" destId="{D2B4EAC1-B27C-4C29-88A8-704063291D50}" srcOrd="5" destOrd="0" presId="urn:microsoft.com/office/officeart/2008/layout/HexagonCluster"/>
    <dgm:cxn modelId="{1B8ABD11-514A-405D-8252-038777D1C70C}" type="presParOf" srcId="{D2B4EAC1-B27C-4C29-88A8-704063291D50}" destId="{548F70F6-0A6C-4C15-9506-18C1A2A74FC3}" srcOrd="0" destOrd="0" presId="urn:microsoft.com/office/officeart/2008/layout/HexagonCluster"/>
    <dgm:cxn modelId="{157AF4B6-8060-4074-9A74-F6CEEA1B96B5}" type="presParOf" srcId="{D69F3125-9CF4-4275-80C9-8ECC8E1FED5D}" destId="{912D5D69-067C-4D81-BD46-FE60C16D46C7}" srcOrd="6" destOrd="0" presId="urn:microsoft.com/office/officeart/2008/layout/HexagonCluster"/>
    <dgm:cxn modelId="{1738F0CD-0982-4172-B5CB-FB31F4C13173}" type="presParOf" srcId="{912D5D69-067C-4D81-BD46-FE60C16D46C7}" destId="{A83DBBBD-DE9A-4892-B9B7-B280A01DF687}" srcOrd="0" destOrd="0" presId="urn:microsoft.com/office/officeart/2008/layout/HexagonCluster"/>
    <dgm:cxn modelId="{164603EA-9206-4B54-8D62-D2E6D457BDDE}" type="presParOf" srcId="{D69F3125-9CF4-4275-80C9-8ECC8E1FED5D}" destId="{456AA551-BD3E-48F6-9415-05F0FA59CD23}" srcOrd="7" destOrd="0" presId="urn:microsoft.com/office/officeart/2008/layout/HexagonCluster"/>
    <dgm:cxn modelId="{71FD6117-1FBB-4286-A1C0-848C2069D466}" type="presParOf" srcId="{456AA551-BD3E-48F6-9415-05F0FA59CD23}" destId="{F3C6AD91-91C9-4B31-8C98-D67319CAC03A}" srcOrd="0" destOrd="0" presId="urn:microsoft.com/office/officeart/2008/layout/HexagonCluster"/>
    <dgm:cxn modelId="{BAB508C3-5A27-4E3D-978B-C41BB5A2CC19}" type="presParOf" srcId="{D69F3125-9CF4-4275-80C9-8ECC8E1FED5D}" destId="{18D7CE3B-7DB2-4727-B324-0F126C1C2559}" srcOrd="8" destOrd="0" presId="urn:microsoft.com/office/officeart/2008/layout/HexagonCluster"/>
    <dgm:cxn modelId="{C84FA807-A56D-44E5-A429-0EA9B8978184}" type="presParOf" srcId="{18D7CE3B-7DB2-4727-B324-0F126C1C2559}" destId="{D60E11A3-A719-4C31-AF7F-54578F52E3B5}" srcOrd="0" destOrd="0" presId="urn:microsoft.com/office/officeart/2008/layout/HexagonCluster"/>
    <dgm:cxn modelId="{4F8F24E8-F2F7-4C5E-9A78-350621AB16B5}" type="presParOf" srcId="{D69F3125-9CF4-4275-80C9-8ECC8E1FED5D}" destId="{3C675106-77FB-4EF7-8941-AF2CA9309031}" srcOrd="9" destOrd="0" presId="urn:microsoft.com/office/officeart/2008/layout/HexagonCluster"/>
    <dgm:cxn modelId="{A27E733A-CF3D-493D-BE83-DA8A10728221}" type="presParOf" srcId="{3C675106-77FB-4EF7-8941-AF2CA9309031}" destId="{FD2C5DB9-0EE5-492B-88CC-31549272E1E0}" srcOrd="0" destOrd="0" presId="urn:microsoft.com/office/officeart/2008/layout/HexagonCluster"/>
    <dgm:cxn modelId="{2BD36EF4-16CA-409D-925C-C907E9DC88E1}" type="presParOf" srcId="{D69F3125-9CF4-4275-80C9-8ECC8E1FED5D}" destId="{AA5AB674-02CE-488E-A677-CD1FC99BB50A}" srcOrd="10" destOrd="0" presId="urn:microsoft.com/office/officeart/2008/layout/HexagonCluster"/>
    <dgm:cxn modelId="{257F6798-D041-457E-BA64-D1D0C2802614}" type="presParOf" srcId="{AA5AB674-02CE-488E-A677-CD1FC99BB50A}" destId="{407BFB49-3342-45E9-8068-9AF95B2E5963}" srcOrd="0" destOrd="0" presId="urn:microsoft.com/office/officeart/2008/layout/HexagonCluster"/>
    <dgm:cxn modelId="{89F9D285-7823-4F8C-AF55-6B380ACA1CD2}" type="presParOf" srcId="{D69F3125-9CF4-4275-80C9-8ECC8E1FED5D}" destId="{19558E44-96B2-4C81-B731-46CCD7E47FA2}" srcOrd="11" destOrd="0" presId="urn:microsoft.com/office/officeart/2008/layout/HexagonCluster"/>
    <dgm:cxn modelId="{06762280-8A79-4979-A76E-84A2F7E7603C}" type="presParOf" srcId="{19558E44-96B2-4C81-B731-46CCD7E47FA2}" destId="{A3AE5878-5266-45F4-9339-9AE98E607B5E}" srcOrd="0" destOrd="0" presId="urn:microsoft.com/office/officeart/2008/layout/HexagonCluster"/>
    <dgm:cxn modelId="{0C7FD18D-A963-4CBC-811A-0D99C2D83F01}" type="presParOf" srcId="{D69F3125-9CF4-4275-80C9-8ECC8E1FED5D}" destId="{9B4F15A5-0F96-447D-8457-94B0ED8D7468}" srcOrd="12" destOrd="0" presId="urn:microsoft.com/office/officeart/2008/layout/HexagonCluster"/>
    <dgm:cxn modelId="{600A0812-E8FD-42B3-9D4E-40653C8676D6}" type="presParOf" srcId="{9B4F15A5-0F96-447D-8457-94B0ED8D7468}" destId="{EE175331-6682-4BE5-B3B8-74392CD82BDF}" srcOrd="0" destOrd="0" presId="urn:microsoft.com/office/officeart/2008/layout/HexagonCluster"/>
    <dgm:cxn modelId="{2474977B-0DD0-4CFA-906D-BA34A31074AD}" type="presParOf" srcId="{D69F3125-9CF4-4275-80C9-8ECC8E1FED5D}" destId="{96E02C52-9A3B-4CE9-8339-169EC50573E7}" srcOrd="13" destOrd="0" presId="urn:microsoft.com/office/officeart/2008/layout/HexagonCluster"/>
    <dgm:cxn modelId="{4B8BB79C-6A4E-4229-8BA6-A7C9FCCDC063}" type="presParOf" srcId="{96E02C52-9A3B-4CE9-8339-169EC50573E7}" destId="{D5369ED0-D089-490C-8185-9714420BA7DC}" srcOrd="0" destOrd="0" presId="urn:microsoft.com/office/officeart/2008/layout/HexagonCluster"/>
    <dgm:cxn modelId="{90610E93-39E2-457E-BEA0-75D8231AC7EE}" type="presParOf" srcId="{D69F3125-9CF4-4275-80C9-8ECC8E1FED5D}" destId="{A69783CE-6ECD-443F-95F3-BF476F6BC8B5}" srcOrd="14" destOrd="0" presId="urn:microsoft.com/office/officeart/2008/layout/HexagonCluster"/>
    <dgm:cxn modelId="{557965FD-817D-4B59-8BA8-0221C39C8C01}" type="presParOf" srcId="{A69783CE-6ECD-443F-95F3-BF476F6BC8B5}" destId="{8628693C-8087-4C8F-ADB9-A7FC7CC11D6D}" srcOrd="0" destOrd="0" presId="urn:microsoft.com/office/officeart/2008/layout/HexagonCluster"/>
    <dgm:cxn modelId="{77C76538-1F3F-47D8-ADA9-70F15EB22434}" type="presParOf" srcId="{D69F3125-9CF4-4275-80C9-8ECC8E1FED5D}" destId="{C162D89B-715C-4312-9426-DF26F1294A09}" srcOrd="15" destOrd="0" presId="urn:microsoft.com/office/officeart/2008/layout/HexagonCluster"/>
    <dgm:cxn modelId="{04188F1D-1567-4395-A313-4A159A295BCD}" type="presParOf" srcId="{C162D89B-715C-4312-9426-DF26F1294A09}" destId="{270BA39E-7040-460E-80D4-1DB361E073C1}" srcOrd="0" destOrd="0" presId="urn:microsoft.com/office/officeart/2008/layout/HexagonCluster"/>
    <dgm:cxn modelId="{FE0E2E41-3800-4F4F-9B54-B9A6402B089D}" type="presParOf" srcId="{D69F3125-9CF4-4275-80C9-8ECC8E1FED5D}" destId="{DEA5805A-CC62-4E6C-BEAE-B759144147D3}" srcOrd="16" destOrd="0" presId="urn:microsoft.com/office/officeart/2008/layout/HexagonCluster"/>
    <dgm:cxn modelId="{7E991821-0A76-4F76-8C09-42FD6353CAD3}" type="presParOf" srcId="{DEA5805A-CC62-4E6C-BEAE-B759144147D3}" destId="{E78AC005-1045-49FE-92A0-D989F493EBEA}" srcOrd="0" destOrd="0" presId="urn:microsoft.com/office/officeart/2008/layout/HexagonCluster"/>
    <dgm:cxn modelId="{2874FF3A-A791-4346-8949-BDBDF5AB31E9}" type="presParOf" srcId="{D69F3125-9CF4-4275-80C9-8ECC8E1FED5D}" destId="{A9FDBD75-3841-44AD-908C-411ED8AA660C}" srcOrd="17" destOrd="0" presId="urn:microsoft.com/office/officeart/2008/layout/HexagonCluster"/>
    <dgm:cxn modelId="{09D70E2D-ECC0-44B9-8592-7C2F65F6EC7A}" type="presParOf" srcId="{A9FDBD75-3841-44AD-908C-411ED8AA660C}" destId="{C5D51B2C-E05C-494B-B6B4-06E7A835D47D}" srcOrd="0" destOrd="0" presId="urn:microsoft.com/office/officeart/2008/layout/HexagonCluster"/>
    <dgm:cxn modelId="{AB8B9AA8-94B7-458F-AEAD-4739B9E8656F}" type="presParOf" srcId="{D69F3125-9CF4-4275-80C9-8ECC8E1FED5D}" destId="{35E65494-25BA-4BC3-9B41-34EB42A2AFAD}" srcOrd="18" destOrd="0" presId="urn:microsoft.com/office/officeart/2008/layout/HexagonCluster"/>
    <dgm:cxn modelId="{A7FB0ABC-E807-4A73-8449-3A53509354C4}" type="presParOf" srcId="{35E65494-25BA-4BC3-9B41-34EB42A2AFAD}" destId="{AFDB7EBF-6703-4862-B2B1-42B9254ADBB2}" srcOrd="0" destOrd="0" presId="urn:microsoft.com/office/officeart/2008/layout/HexagonCluster"/>
    <dgm:cxn modelId="{0C7DF05F-A3C9-4D51-B95C-52CE08FD2C8F}" type="presParOf" srcId="{D69F3125-9CF4-4275-80C9-8ECC8E1FED5D}" destId="{A44D1FE8-E77B-4C14-BBAD-42F44B04CF48}" srcOrd="19" destOrd="0" presId="urn:microsoft.com/office/officeart/2008/layout/HexagonCluster"/>
    <dgm:cxn modelId="{22A1FDC7-191B-4039-8089-8D4ACC0478EA}" type="presParOf" srcId="{A44D1FE8-E77B-4C14-BBAD-42F44B04CF48}" destId="{4BDAB0E5-F67E-4870-B920-9C1967E6D4E8}" srcOrd="0" destOrd="0" presId="urn:microsoft.com/office/officeart/2008/layout/HexagonCluster"/>
    <dgm:cxn modelId="{7EDF9F93-0E68-42DD-8E07-3C5AFBD0E833}" type="presParOf" srcId="{D69F3125-9CF4-4275-80C9-8ECC8E1FED5D}" destId="{7C746721-171F-4E1E-8E6F-73DF4A9E8D38}" srcOrd="20" destOrd="0" presId="urn:microsoft.com/office/officeart/2008/layout/HexagonCluster"/>
    <dgm:cxn modelId="{52803E24-46C1-4F5E-96A8-ADE1574F8E4A}" type="presParOf" srcId="{7C746721-171F-4E1E-8E6F-73DF4A9E8D38}" destId="{6B555710-6C97-431C-9BD8-FE8DEDBAF714}" srcOrd="0" destOrd="0" presId="urn:microsoft.com/office/officeart/2008/layout/HexagonCluster"/>
    <dgm:cxn modelId="{2622E51A-9D57-4A48-B441-E50004C8439F}" type="presParOf" srcId="{D69F3125-9CF4-4275-80C9-8ECC8E1FED5D}" destId="{FD5C8F68-3A26-4BD9-8079-25D8C8DBC1D8}" srcOrd="21" destOrd="0" presId="urn:microsoft.com/office/officeart/2008/layout/HexagonCluster"/>
    <dgm:cxn modelId="{647A9819-F1E7-4928-B11D-16052DF3EC91}" type="presParOf" srcId="{FD5C8F68-3A26-4BD9-8079-25D8C8DBC1D8}" destId="{09F0D10D-78E3-4F6B-99CD-FED7278A7FC8}" srcOrd="0" destOrd="0" presId="urn:microsoft.com/office/officeart/2008/layout/HexagonCluster"/>
    <dgm:cxn modelId="{CC593D4C-F3A4-4B14-8321-402219310B3B}" type="presParOf" srcId="{D69F3125-9CF4-4275-80C9-8ECC8E1FED5D}" destId="{05C148ED-71A5-4349-BAD6-40C2C8CEAEB9}" srcOrd="22" destOrd="0" presId="urn:microsoft.com/office/officeart/2008/layout/HexagonCluster"/>
    <dgm:cxn modelId="{7CFAF541-26BC-4286-8639-184ED9E7E069}" type="presParOf" srcId="{05C148ED-71A5-4349-BAD6-40C2C8CEAEB9}" destId="{34FC0B63-DC4D-4F8D-855E-40E6DD1443A6}" srcOrd="0" destOrd="0" presId="urn:microsoft.com/office/officeart/2008/layout/HexagonCluster"/>
    <dgm:cxn modelId="{7B2953D5-2EEC-434C-B478-C53BA7F412AA}" type="presParOf" srcId="{D69F3125-9CF4-4275-80C9-8ECC8E1FED5D}" destId="{1C9526F6-A0CE-46AB-AD32-DE6741821848}" srcOrd="23" destOrd="0" presId="urn:microsoft.com/office/officeart/2008/layout/HexagonCluster"/>
    <dgm:cxn modelId="{BC28287F-C1DC-4A75-B9A1-656556E58E13}" type="presParOf" srcId="{1C9526F6-A0CE-46AB-AD32-DE6741821848}" destId="{C706E5F9-5A03-488C-8305-62DFFE5FA3F9}" srcOrd="0" destOrd="0" presId="urn:microsoft.com/office/officeart/2008/layout/HexagonCluster"/>
    <dgm:cxn modelId="{8B32C63E-419E-4B95-80D1-CB5B344C0D92}" type="presParOf" srcId="{D69F3125-9CF4-4275-80C9-8ECC8E1FED5D}" destId="{6FD6E92D-A456-4D64-9CD8-04E890E3B0D6}" srcOrd="24" destOrd="0" presId="urn:microsoft.com/office/officeart/2008/layout/HexagonCluster"/>
    <dgm:cxn modelId="{033B7E89-CF12-41FF-864B-DAECD4F1B85A}" type="presParOf" srcId="{6FD6E92D-A456-4D64-9CD8-04E890E3B0D6}" destId="{54369FC3-63B2-4887-9957-52F4C8C900DA}" srcOrd="0" destOrd="0" presId="urn:microsoft.com/office/officeart/2008/layout/HexagonCluster"/>
    <dgm:cxn modelId="{61DF7CEC-1CB8-47D3-AD67-D6DD1DE33157}" type="presParOf" srcId="{D69F3125-9CF4-4275-80C9-8ECC8E1FED5D}" destId="{37D29060-D297-4C0C-8FB2-E079BD3E2E7F}" srcOrd="25" destOrd="0" presId="urn:microsoft.com/office/officeart/2008/layout/HexagonCluster"/>
    <dgm:cxn modelId="{1DDFA347-91E8-4352-847F-58D4EDB8B14E}" type="presParOf" srcId="{37D29060-D297-4C0C-8FB2-E079BD3E2E7F}" destId="{A2389002-8868-442F-B60D-78B34E3ED200}" srcOrd="0" destOrd="0" presId="urn:microsoft.com/office/officeart/2008/layout/HexagonCluster"/>
    <dgm:cxn modelId="{A4C49ED7-79E5-4EAA-A7F4-733BC90D6EBD}" type="presParOf" srcId="{D69F3125-9CF4-4275-80C9-8ECC8E1FED5D}" destId="{0CFF346B-346B-416C-A8AB-CE4DCFEFEC0B}" srcOrd="26" destOrd="0" presId="urn:microsoft.com/office/officeart/2008/layout/HexagonCluster"/>
    <dgm:cxn modelId="{D324B0A5-AC57-4DFE-A3AF-EDE674B1458B}" type="presParOf" srcId="{0CFF346B-346B-416C-A8AB-CE4DCFEFEC0B}" destId="{408F91F9-A07D-4842-B83D-18D01DE9D178}" srcOrd="0" destOrd="0" presId="urn:microsoft.com/office/officeart/2008/layout/HexagonCluster"/>
    <dgm:cxn modelId="{647E4E58-2C7A-4DEC-8A34-3659A29CFA2F}" type="presParOf" srcId="{D69F3125-9CF4-4275-80C9-8ECC8E1FED5D}" destId="{5CB37150-A4D2-4D81-8660-8084AF4352BA}" srcOrd="27" destOrd="0" presId="urn:microsoft.com/office/officeart/2008/layout/HexagonCluster"/>
    <dgm:cxn modelId="{98A73314-ED91-46E8-B70C-8CC7FC7B52E9}" type="presParOf" srcId="{5CB37150-A4D2-4D81-8660-8084AF4352BA}" destId="{7DBD400D-AFFF-4D00-8121-31830A372AC3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F6A6C-2DAC-4B93-A9A4-1A61526DB480}">
      <dsp:nvSpPr>
        <dsp:cNvPr id="0" name=""/>
        <dsp:cNvSpPr/>
      </dsp:nvSpPr>
      <dsp:spPr>
        <a:xfrm>
          <a:off x="1169704" y="2208477"/>
          <a:ext cx="1359250" cy="116715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 dirty="0">
              <a:solidFill>
                <a:schemeClr val="tx1"/>
              </a:solidFill>
            </a:rPr>
            <a:t>Comunicação Padrão RS485</a:t>
          </a:r>
          <a:endParaRPr lang="pt-BR" sz="11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380238" y="2389257"/>
        <a:ext cx="938182" cy="805593"/>
      </dsp:txXfrm>
    </dsp:sp>
    <dsp:sp modelId="{D8B82269-DC15-4BD5-A1B9-97B67EC66C87}">
      <dsp:nvSpPr>
        <dsp:cNvPr id="0" name=""/>
        <dsp:cNvSpPr/>
      </dsp:nvSpPr>
      <dsp:spPr>
        <a:xfrm>
          <a:off x="1202136" y="2730242"/>
          <a:ext cx="158555" cy="1368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F21D1-8000-442E-BE0C-681521C7A53B}">
      <dsp:nvSpPr>
        <dsp:cNvPr id="0" name=""/>
        <dsp:cNvSpPr/>
      </dsp:nvSpPr>
      <dsp:spPr>
        <a:xfrm>
          <a:off x="0" y="1563089"/>
          <a:ext cx="1359250" cy="116715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6D6E9-C927-404C-B9CF-F7129E8A0ABE}">
      <dsp:nvSpPr>
        <dsp:cNvPr id="0" name=""/>
        <dsp:cNvSpPr/>
      </dsp:nvSpPr>
      <dsp:spPr>
        <a:xfrm>
          <a:off x="931151" y="2575384"/>
          <a:ext cx="158555" cy="1368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19888"/>
              <a:satOff val="-1340"/>
              <a:lumOff val="-9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1A72B-C97B-44B7-9165-B0B442D779DB}">
      <dsp:nvSpPr>
        <dsp:cNvPr id="0" name=""/>
        <dsp:cNvSpPr/>
      </dsp:nvSpPr>
      <dsp:spPr>
        <a:xfrm>
          <a:off x="2339409" y="1559569"/>
          <a:ext cx="1359250" cy="116715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2540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i="0" kern="1200" dirty="0">
              <a:solidFill>
                <a:schemeClr val="tx1"/>
              </a:solidFill>
            </a:rPr>
            <a:t>Cabo dedicado com proteção mecânica contra inversão</a:t>
          </a:r>
          <a:endParaRPr lang="pt-BR" sz="1000" kern="1200" dirty="0">
            <a:solidFill>
              <a:schemeClr val="tx1"/>
            </a:solidFill>
          </a:endParaRPr>
        </a:p>
      </dsp:txBody>
      <dsp:txXfrm>
        <a:off x="2549943" y="1740349"/>
        <a:ext cx="938182" cy="805593"/>
      </dsp:txXfrm>
    </dsp:sp>
    <dsp:sp modelId="{548F70F6-0A6C-4C15-9506-18C1A2A74FC3}">
      <dsp:nvSpPr>
        <dsp:cNvPr id="0" name=""/>
        <dsp:cNvSpPr/>
      </dsp:nvSpPr>
      <dsp:spPr>
        <a:xfrm>
          <a:off x="3274884" y="2569225"/>
          <a:ext cx="158555" cy="1368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039776"/>
              <a:satOff val="-2680"/>
              <a:lumOff val="-18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DBBBD-DE9A-4892-B9B7-B280A01DF687}">
      <dsp:nvSpPr>
        <dsp:cNvPr id="0" name=""/>
        <dsp:cNvSpPr/>
      </dsp:nvSpPr>
      <dsp:spPr>
        <a:xfrm>
          <a:off x="3508393" y="2205837"/>
          <a:ext cx="1359250" cy="116715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6AD91-91C9-4B31-8C98-D67319CAC03A}">
      <dsp:nvSpPr>
        <dsp:cNvPr id="0" name=""/>
        <dsp:cNvSpPr/>
      </dsp:nvSpPr>
      <dsp:spPr>
        <a:xfrm>
          <a:off x="3541545" y="2725403"/>
          <a:ext cx="158555" cy="1368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559664"/>
              <a:satOff val="-4020"/>
              <a:lumOff val="-27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E11A3-A719-4C31-AF7F-54578F52E3B5}">
      <dsp:nvSpPr>
        <dsp:cNvPr id="0" name=""/>
        <dsp:cNvSpPr/>
      </dsp:nvSpPr>
      <dsp:spPr>
        <a:xfrm>
          <a:off x="1169704" y="918140"/>
          <a:ext cx="1359250" cy="116715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254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kern="1200"/>
        </a:p>
      </dsp:txBody>
      <dsp:txXfrm>
        <a:off x="1380238" y="1098920"/>
        <a:ext cx="938182" cy="805593"/>
      </dsp:txXfrm>
    </dsp:sp>
    <dsp:sp modelId="{FD2C5DB9-0EE5-492B-88CC-31549272E1E0}">
      <dsp:nvSpPr>
        <dsp:cNvPr id="0" name=""/>
        <dsp:cNvSpPr/>
      </dsp:nvSpPr>
      <dsp:spPr>
        <a:xfrm>
          <a:off x="2095090" y="933978"/>
          <a:ext cx="158555" cy="1368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079552"/>
              <a:satOff val="-5360"/>
              <a:lumOff val="-36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BFB49-3342-45E9-8068-9AF95B2E5963}">
      <dsp:nvSpPr>
        <dsp:cNvPr id="0" name=""/>
        <dsp:cNvSpPr/>
      </dsp:nvSpPr>
      <dsp:spPr>
        <a:xfrm>
          <a:off x="2339409" y="269233"/>
          <a:ext cx="1359250" cy="116715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E5878-5266-45F4-9339-9AE98E607B5E}">
      <dsp:nvSpPr>
        <dsp:cNvPr id="0" name=""/>
        <dsp:cNvSpPr/>
      </dsp:nvSpPr>
      <dsp:spPr>
        <a:xfrm>
          <a:off x="2377606" y="786159"/>
          <a:ext cx="158555" cy="1368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599440"/>
              <a:satOff val="-6700"/>
              <a:lumOff val="-45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75331-6682-4BE5-B3B8-74392CD82BDF}">
      <dsp:nvSpPr>
        <dsp:cNvPr id="0" name=""/>
        <dsp:cNvSpPr/>
      </dsp:nvSpPr>
      <dsp:spPr>
        <a:xfrm>
          <a:off x="3560194" y="886987"/>
          <a:ext cx="1359250" cy="116715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254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770728" y="1067767"/>
        <a:ext cx="938182" cy="805593"/>
      </dsp:txXfrm>
    </dsp:sp>
    <dsp:sp modelId="{D5369ED0-D089-490C-8185-9714420BA7DC}">
      <dsp:nvSpPr>
        <dsp:cNvPr id="0" name=""/>
        <dsp:cNvSpPr/>
      </dsp:nvSpPr>
      <dsp:spPr>
        <a:xfrm>
          <a:off x="4684584" y="1432867"/>
          <a:ext cx="158555" cy="1368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119328"/>
              <a:satOff val="-8040"/>
              <a:lumOff val="-54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28693C-8087-4C8F-ADB9-A7FC7CC11D6D}">
      <dsp:nvSpPr>
        <dsp:cNvPr id="0" name=""/>
        <dsp:cNvSpPr/>
      </dsp:nvSpPr>
      <dsp:spPr>
        <a:xfrm>
          <a:off x="4784377" y="1631576"/>
          <a:ext cx="1359250" cy="116715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5000" b="-55000"/>
          </a:stretch>
        </a:blipFill>
        <a:ln w="254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BA39E-7040-460E-80D4-1DB361E073C1}">
      <dsp:nvSpPr>
        <dsp:cNvPr id="0" name=""/>
        <dsp:cNvSpPr/>
      </dsp:nvSpPr>
      <dsp:spPr>
        <a:xfrm>
          <a:off x="4943317" y="1592564"/>
          <a:ext cx="158555" cy="1368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639215"/>
              <a:satOff val="-9379"/>
              <a:lumOff val="-63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AC005-1045-49FE-92A0-D989F493EBEA}">
      <dsp:nvSpPr>
        <dsp:cNvPr id="0" name=""/>
        <dsp:cNvSpPr/>
      </dsp:nvSpPr>
      <dsp:spPr>
        <a:xfrm>
          <a:off x="4678098" y="281551"/>
          <a:ext cx="1359250" cy="116715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254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 dirty="0">
              <a:solidFill>
                <a:schemeClr val="tx1"/>
              </a:solidFill>
            </a:rPr>
            <a:t>Proteção IP67</a:t>
          </a:r>
        </a:p>
      </dsp:txBody>
      <dsp:txXfrm>
        <a:off x="4888632" y="462331"/>
        <a:ext cx="938182" cy="805593"/>
      </dsp:txXfrm>
    </dsp:sp>
    <dsp:sp modelId="{C5D51B2C-E05C-494B-B6B4-06E7A835D47D}">
      <dsp:nvSpPr>
        <dsp:cNvPr id="0" name=""/>
        <dsp:cNvSpPr/>
      </dsp:nvSpPr>
      <dsp:spPr>
        <a:xfrm>
          <a:off x="5854289" y="804637"/>
          <a:ext cx="158555" cy="1368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159103"/>
              <a:satOff val="-10719"/>
              <a:lumOff val="-72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B7EBF-6703-4862-B2B1-42B9254ADBB2}">
      <dsp:nvSpPr>
        <dsp:cNvPr id="0" name=""/>
        <dsp:cNvSpPr/>
      </dsp:nvSpPr>
      <dsp:spPr>
        <a:xfrm>
          <a:off x="5847802" y="932658"/>
          <a:ext cx="1359250" cy="116715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DAB0E5-F67E-4870-B920-9C1967E6D4E8}">
      <dsp:nvSpPr>
        <dsp:cNvPr id="0" name=""/>
        <dsp:cNvSpPr/>
      </dsp:nvSpPr>
      <dsp:spPr>
        <a:xfrm>
          <a:off x="6118787" y="958615"/>
          <a:ext cx="158555" cy="1368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678991"/>
              <a:satOff val="-12059"/>
              <a:lumOff val="-81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555710-6C97-431C-9BD8-FE8DEDBAF714}">
      <dsp:nvSpPr>
        <dsp:cNvPr id="0" name=""/>
        <dsp:cNvSpPr/>
      </dsp:nvSpPr>
      <dsp:spPr>
        <a:xfrm>
          <a:off x="5847802" y="2220795"/>
          <a:ext cx="1359250" cy="116715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2540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Medição de NO2</a:t>
          </a:r>
          <a:endParaRPr lang="pt-BR" sz="12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058336" y="2401575"/>
        <a:ext cx="938182" cy="805593"/>
      </dsp:txXfrm>
    </dsp:sp>
    <dsp:sp modelId="{09F0D10D-78E3-4F6B-99CD-FED7278A7FC8}">
      <dsp:nvSpPr>
        <dsp:cNvPr id="0" name=""/>
        <dsp:cNvSpPr/>
      </dsp:nvSpPr>
      <dsp:spPr>
        <a:xfrm>
          <a:off x="6117346" y="3243209"/>
          <a:ext cx="158555" cy="1368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198879"/>
              <a:satOff val="-13399"/>
              <a:lumOff val="-90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C0B63-DC4D-4F8D-855E-40E6DD1443A6}">
      <dsp:nvSpPr>
        <dsp:cNvPr id="0" name=""/>
        <dsp:cNvSpPr/>
      </dsp:nvSpPr>
      <dsp:spPr>
        <a:xfrm>
          <a:off x="4678098" y="2860024"/>
          <a:ext cx="1359250" cy="116715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6E5F9-5A03-488C-8305-62DFFE5FA3F9}">
      <dsp:nvSpPr>
        <dsp:cNvPr id="0" name=""/>
        <dsp:cNvSpPr/>
      </dsp:nvSpPr>
      <dsp:spPr>
        <a:xfrm>
          <a:off x="5865099" y="3372111"/>
          <a:ext cx="158555" cy="1368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718767"/>
              <a:satOff val="-14739"/>
              <a:lumOff val="-99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69FC3-63B2-4887-9957-52F4C8C900DA}">
      <dsp:nvSpPr>
        <dsp:cNvPr id="0" name=""/>
        <dsp:cNvSpPr/>
      </dsp:nvSpPr>
      <dsp:spPr>
        <a:xfrm>
          <a:off x="2337967" y="2852545"/>
          <a:ext cx="1359250" cy="116715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254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 dirty="0">
              <a:solidFill>
                <a:schemeClr val="tx1"/>
              </a:solidFill>
            </a:rPr>
            <a:t>Ideal para projetos de agricultura e </a:t>
          </a:r>
          <a:r>
            <a:rPr lang="pt-BR" sz="1100" b="1" i="0" kern="1200" dirty="0" err="1">
              <a:solidFill>
                <a:schemeClr val="tx1"/>
              </a:solidFill>
            </a:rPr>
            <a:t>smart</a:t>
          </a:r>
          <a:r>
            <a:rPr lang="pt-BR" sz="1100" b="1" i="0" kern="1200" dirty="0">
              <a:solidFill>
                <a:schemeClr val="tx1"/>
              </a:solidFill>
            </a:rPr>
            <a:t> </a:t>
          </a:r>
          <a:r>
            <a:rPr lang="pt-BR" sz="1100" b="1" i="0" kern="1200" dirty="0" err="1">
              <a:solidFill>
                <a:schemeClr val="tx1"/>
              </a:solidFill>
            </a:rPr>
            <a:t>cities</a:t>
          </a:r>
          <a:endParaRPr lang="pt-BR" sz="11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548501" y="3033325"/>
        <a:ext cx="938182" cy="805593"/>
      </dsp:txXfrm>
    </dsp:sp>
    <dsp:sp modelId="{A2389002-8868-442F-B60D-78B34E3ED200}">
      <dsp:nvSpPr>
        <dsp:cNvPr id="0" name=""/>
        <dsp:cNvSpPr/>
      </dsp:nvSpPr>
      <dsp:spPr>
        <a:xfrm>
          <a:off x="2376886" y="3369911"/>
          <a:ext cx="158555" cy="1368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238655"/>
              <a:satOff val="-16079"/>
              <a:lumOff val="-108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F91F9-A07D-4842-B83D-18D01DE9D178}">
      <dsp:nvSpPr>
        <dsp:cNvPr id="0" name=""/>
        <dsp:cNvSpPr/>
      </dsp:nvSpPr>
      <dsp:spPr>
        <a:xfrm>
          <a:off x="1168983" y="3501452"/>
          <a:ext cx="1359250" cy="116715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D400D-AFFF-4D00-8121-31830A372AC3}">
      <dsp:nvSpPr>
        <dsp:cNvPr id="0" name=""/>
        <dsp:cNvSpPr/>
      </dsp:nvSpPr>
      <dsp:spPr>
        <a:xfrm>
          <a:off x="2093648" y="3517730"/>
          <a:ext cx="158555" cy="1368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2114550" y="750888"/>
            <a:ext cx="2659063" cy="3757612"/>
          </a:xfrm>
          <a:prstGeom prst="rect">
            <a:avLst/>
          </a:prstGeom>
        </p:spPr>
        <p:txBody>
          <a:bodyPr lIns="96606" tIns="48303" rIns="96606" bIns="48303"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8422" y="4758889"/>
            <a:ext cx="5051320" cy="4508421"/>
          </a:xfrm>
          <a:prstGeom prst="rect">
            <a:avLst/>
          </a:prstGeom>
        </p:spPr>
        <p:txBody>
          <a:bodyPr lIns="96606" tIns="48303" rIns="96606" bIns="48303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566737" y="1749793"/>
            <a:ext cx="6423027" cy="3722338"/>
          </a:xfrm>
          <a:prstGeom prst="rect">
            <a:avLst/>
          </a:prstGeom>
        </p:spPr>
        <p:txBody>
          <a:bodyPr anchor="b"/>
          <a:lstStyle>
            <a:lvl1pPr algn="ctr">
              <a:defRPr sz="4900"/>
            </a:lvl1pPr>
          </a:lstStyle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944562" y="5615678"/>
            <a:ext cx="5667377" cy="258138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900"/>
            </a:lvl1pPr>
            <a:lvl2pPr marL="0" indent="0" algn="ctr">
              <a:buSzTx/>
              <a:buFontTx/>
              <a:buNone/>
              <a:defRPr sz="1900"/>
            </a:lvl2pPr>
            <a:lvl3pPr marL="0" indent="0" algn="ctr">
              <a:buSzTx/>
              <a:buFontTx/>
              <a:buNone/>
              <a:defRPr sz="1900"/>
            </a:lvl3pPr>
            <a:lvl4pPr marL="0" indent="0" algn="ctr">
              <a:buSzTx/>
              <a:buFontTx/>
              <a:buNone/>
              <a:defRPr sz="1900"/>
            </a:lvl4pPr>
            <a:lvl5pPr marL="0" indent="0" algn="ctr">
              <a:buSzTx/>
              <a:buFontTx/>
              <a:buNone/>
              <a:defRPr sz="19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o Título"/>
          <p:cNvSpPr txBox="1">
            <a:spLocks noGrp="1"/>
          </p:cNvSpPr>
          <p:nvPr>
            <p:ph type="title"/>
          </p:nvPr>
        </p:nvSpPr>
        <p:spPr>
          <a:xfrm>
            <a:off x="515574" y="2665532"/>
            <a:ext cx="6517483" cy="4447498"/>
          </a:xfrm>
          <a:prstGeom prst="rect">
            <a:avLst/>
          </a:prstGeom>
        </p:spPr>
        <p:txBody>
          <a:bodyPr anchor="b"/>
          <a:lstStyle>
            <a:lvl1pPr>
              <a:defRPr sz="4900"/>
            </a:lvl1pPr>
          </a:lstStyle>
          <a:p>
            <a:r>
              <a:t>Texto do Título</a:t>
            </a:r>
          </a:p>
        </p:txBody>
      </p:sp>
      <p:sp>
        <p:nvSpPr>
          <p:cNvPr id="3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515574" y="7155102"/>
            <a:ext cx="6517483" cy="233883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900"/>
            </a:lvl1pPr>
            <a:lvl2pPr marL="0" indent="0">
              <a:buSzTx/>
              <a:buFontTx/>
              <a:buNone/>
              <a:defRPr sz="1900"/>
            </a:lvl2pPr>
            <a:lvl3pPr marL="0" indent="0">
              <a:buSzTx/>
              <a:buFontTx/>
              <a:buNone/>
              <a:defRPr sz="1900"/>
            </a:lvl3pPr>
            <a:lvl4pPr marL="0" indent="0">
              <a:buSzTx/>
              <a:buFontTx/>
              <a:buNone/>
              <a:defRPr sz="1900"/>
            </a:lvl4pPr>
            <a:lvl5pPr marL="0" indent="0">
              <a:buSzTx/>
              <a:buFontTx/>
              <a:buNone/>
              <a:defRPr sz="19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9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519508" y="2846197"/>
            <a:ext cx="3211517" cy="6783862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>
            <a:spLocks noGrp="1"/>
          </p:cNvSpPr>
          <p:nvPr>
            <p:ph type="title"/>
          </p:nvPr>
        </p:nvSpPr>
        <p:spPr>
          <a:xfrm>
            <a:off x="520494" y="569240"/>
            <a:ext cx="6517483" cy="2066593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8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520495" y="2620978"/>
            <a:ext cx="3196753" cy="128450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900" b="1"/>
            </a:lvl1pPr>
            <a:lvl2pPr marL="0" indent="0">
              <a:buSzTx/>
              <a:buFontTx/>
              <a:buNone/>
              <a:defRPr sz="1900" b="1"/>
            </a:lvl2pPr>
            <a:lvl3pPr marL="0" indent="0">
              <a:buSzTx/>
              <a:buFontTx/>
              <a:buNone/>
              <a:defRPr sz="1900" b="1"/>
            </a:lvl3pPr>
            <a:lvl4pPr marL="0" indent="0">
              <a:buSzTx/>
              <a:buFontTx/>
              <a:buNone/>
              <a:defRPr sz="1900" b="1"/>
            </a:lvl4pPr>
            <a:lvl5pPr marL="0" indent="0">
              <a:buSzTx/>
              <a:buFontTx/>
              <a:buNone/>
              <a:defRPr sz="1900" b="1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825478" y="2620977"/>
            <a:ext cx="3212500" cy="128450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o Título"/>
          <p:cNvSpPr txBox="1">
            <a:spLocks noGrp="1"/>
          </p:cNvSpPr>
          <p:nvPr>
            <p:ph type="title"/>
          </p:nvPr>
        </p:nvSpPr>
        <p:spPr>
          <a:xfrm>
            <a:off x="520494" y="712787"/>
            <a:ext cx="2437168" cy="2494759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t>Texto do Título</a:t>
            </a:r>
          </a:p>
        </p:txBody>
      </p:sp>
      <p:sp>
        <p:nvSpPr>
          <p:cNvPr id="73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3212494" y="1539425"/>
            <a:ext cx="3825483" cy="7598117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 marL="591384" indent="-213556">
              <a:defRPr sz="2600"/>
            </a:lvl2pPr>
            <a:lvl3pPr marL="1014175" indent="-258515">
              <a:defRPr sz="2600"/>
            </a:lvl3pPr>
            <a:lvl4pPr marL="1440476" indent="-306986">
              <a:defRPr sz="2600"/>
            </a:lvl4pPr>
            <a:lvl5pPr marL="1818306" indent="-306986">
              <a:defRPr sz="26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0494" y="3207541"/>
            <a:ext cx="2437168" cy="594237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o Título"/>
          <p:cNvSpPr txBox="1">
            <a:spLocks noGrp="1"/>
          </p:cNvSpPr>
          <p:nvPr>
            <p:ph type="title"/>
          </p:nvPr>
        </p:nvSpPr>
        <p:spPr>
          <a:xfrm>
            <a:off x="520494" y="712787"/>
            <a:ext cx="2437168" cy="2494759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t>Texto do Título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212494" y="1539425"/>
            <a:ext cx="3825483" cy="75981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520494" y="3207542"/>
            <a:ext cx="2437168" cy="594237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300"/>
            </a:lvl1pPr>
            <a:lvl2pPr marL="0" indent="0">
              <a:buSzTx/>
              <a:buFontTx/>
              <a:buNone/>
              <a:defRPr sz="1300"/>
            </a:lvl2pPr>
            <a:lvl3pPr marL="0" indent="0">
              <a:buSzTx/>
              <a:buFontTx/>
              <a:buNone/>
              <a:defRPr sz="1300"/>
            </a:lvl3pPr>
            <a:lvl4pPr marL="0" indent="0">
              <a:buSzTx/>
              <a:buFontTx/>
              <a:buNone/>
              <a:defRPr sz="1300"/>
            </a:lvl4pPr>
            <a:lvl5pPr marL="0" indent="0">
              <a:buSzTx/>
              <a:buFontTx/>
              <a:buNone/>
              <a:defRPr sz="13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519510" y="569240"/>
            <a:ext cx="6517483" cy="2066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519510" y="2846197"/>
            <a:ext cx="6517483" cy="6783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816993" y="10091395"/>
            <a:ext cx="219999" cy="20591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9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 spd="med"/>
  <p:txStyles>
    <p:titleStyle>
      <a:lvl1pPr marL="0" marR="0" indent="0" algn="l" defTabSz="75565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75565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75565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75565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75565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75565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75565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75565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75565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88914" marR="0" indent="-188914" algn="l" defTabSz="755659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06515" marR="0" indent="-228684" algn="l" defTabSz="755659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027224" marR="0" indent="-271565" algn="l" defTabSz="755659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443850" marR="0" indent="-310360" algn="l" defTabSz="755659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821680" marR="0" indent="-310360" algn="l" defTabSz="755659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199508" marR="0" indent="-310358" algn="l" defTabSz="755659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577339" marR="0" indent="-310358" algn="l" defTabSz="755659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955170" marR="0" indent="-310358" algn="l" defTabSz="755659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333000" marR="0" indent="-310358" algn="l" defTabSz="755659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s://pixabay.com/es/vectors/registrado-marca-registrada-marca-98574/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diagramData" Target="../diagrams/data1.xml"/><Relationship Id="rId2" Type="http://schemas.openxmlformats.org/officeDocument/2006/relationships/image" Target="../media/image1.png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4.png"/><Relationship Id="rId5" Type="http://schemas.openxmlformats.org/officeDocument/2006/relationships/image" Target="../media/image5.png"/><Relationship Id="rId15" Type="http://schemas.openxmlformats.org/officeDocument/2006/relationships/diagramColors" Target="../diagrams/colors1.xml"/><Relationship Id="rId10" Type="http://schemas.openxmlformats.org/officeDocument/2006/relationships/hyperlink" Target="https://pixabay.com/es/vectors/registrado-marca-registrada-marca-98574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pixabay.com/es/vectors/registrado-marca-registrada-marca-98574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8.png"/><Relationship Id="rId5" Type="http://schemas.openxmlformats.org/officeDocument/2006/relationships/image" Target="../media/image18.png"/><Relationship Id="rId15" Type="http://schemas.openxmlformats.org/officeDocument/2006/relationships/image" Target="../media/image21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0A9A4995-55D7-402B-8886-5C8815C887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5" t="80676"/>
          <a:stretch/>
        </p:blipFill>
        <p:spPr>
          <a:xfrm rot="12564373">
            <a:off x="-1436336" y="5685261"/>
            <a:ext cx="9658300" cy="1336558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F129A56C-492D-43BB-B8A5-705DC2B7A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48787"/>
            <a:ext cx="7556500" cy="845903"/>
          </a:xfrm>
          <a:prstGeom prst="rect">
            <a:avLst/>
          </a:prstGeom>
        </p:spPr>
      </p:pic>
      <p:sp>
        <p:nvSpPr>
          <p:cNvPr id="96" name="CaixaDeTexto 6"/>
          <p:cNvSpPr txBox="1"/>
          <p:nvPr/>
        </p:nvSpPr>
        <p:spPr>
          <a:xfrm>
            <a:off x="590560" y="3541937"/>
            <a:ext cx="6660175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defRPr sz="1400">
                <a:solidFill>
                  <a:srgbClr val="0D5B61"/>
                </a:solidFill>
                <a:latin typeface="Geomanist Black"/>
                <a:ea typeface="Geomanist Black"/>
                <a:cs typeface="Geomanist Black"/>
                <a:sym typeface="Geomanist Black"/>
              </a:defRPr>
            </a:pPr>
            <a:r>
              <a:rPr lang="pt-BR" sz="2400" b="1" dirty="0">
                <a:solidFill>
                  <a:srgbClr val="414042"/>
                </a:solidFill>
                <a:latin typeface="Montserrat-Regular"/>
              </a:rPr>
              <a:t>Características</a:t>
            </a:r>
            <a:endParaRPr lang="pt-BR" sz="2400" b="1" dirty="0">
              <a:solidFill>
                <a:srgbClr val="2539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63389BCF-9726-4F1D-B87B-B299BD389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955" y="181624"/>
            <a:ext cx="3524201" cy="1355991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07C36B39-65D8-4A84-AFCE-7DF24B6E6B6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5120812" y="9969542"/>
            <a:ext cx="559827" cy="559827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010407BA-43BD-4B6B-B3A8-B049D6C28B0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6043418" y="9969542"/>
            <a:ext cx="559827" cy="559827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5F7D68CE-B736-4353-B53A-B0CA427630E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5421442" y="9969165"/>
            <a:ext cx="559827" cy="559827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id="{818AD743-CDE0-446B-9C98-D2D940438AD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5722072" y="9966742"/>
            <a:ext cx="559827" cy="559827"/>
          </a:xfrm>
          <a:prstGeom prst="rect">
            <a:avLst/>
          </a:prstGeom>
        </p:spPr>
      </p:pic>
      <p:sp>
        <p:nvSpPr>
          <p:cNvPr id="45" name="CaixaDeTexto 44">
            <a:extLst>
              <a:ext uri="{FF2B5EF4-FFF2-40B4-BE49-F238E27FC236}">
                <a16:creationId xmlns:a16="http://schemas.microsoft.com/office/drawing/2014/main" id="{6640FB3E-E7A5-4CCE-8A03-B18697DB15CA}"/>
              </a:ext>
            </a:extLst>
          </p:cNvPr>
          <p:cNvSpPr txBox="1"/>
          <p:nvPr/>
        </p:nvSpPr>
        <p:spPr>
          <a:xfrm>
            <a:off x="3178855" y="10080346"/>
            <a:ext cx="2301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D4E8C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plugfield.com.br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6BA3B25D-44D4-489A-808E-EEE3BBAB5557}"/>
              </a:ext>
            </a:extLst>
          </p:cNvPr>
          <p:cNvGrpSpPr/>
          <p:nvPr/>
        </p:nvGrpSpPr>
        <p:grpSpPr>
          <a:xfrm>
            <a:off x="590560" y="1309119"/>
            <a:ext cx="4574284" cy="1514110"/>
            <a:chOff x="590560" y="1309119"/>
            <a:chExt cx="4574284" cy="1514110"/>
          </a:xfrm>
        </p:grpSpPr>
        <p:sp>
          <p:nvSpPr>
            <p:cNvPr id="94" name="CaixaDeTexto 3"/>
            <p:cNvSpPr txBox="1"/>
            <p:nvPr/>
          </p:nvSpPr>
          <p:spPr>
            <a:xfrm>
              <a:off x="590560" y="1309119"/>
              <a:ext cx="4285785" cy="92332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lvl1pPr>
                <a:defRPr sz="6600">
                  <a:solidFill>
                    <a:srgbClr val="0D5B61"/>
                  </a:solidFill>
                  <a:latin typeface="Geomanist Black"/>
                  <a:ea typeface="Geomanist Black"/>
                  <a:cs typeface="Geomanist Black"/>
                  <a:sym typeface="Geomanist Black"/>
                </a:defRPr>
              </a:lvl1pPr>
            </a:lstStyle>
            <a:p>
              <a:r>
                <a:rPr lang="pt-BR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Plugsensor</a:t>
              </a:r>
              <a:endParaRPr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95" name="CaixaDeTexto 4"/>
            <p:cNvSpPr txBox="1"/>
            <p:nvPr/>
          </p:nvSpPr>
          <p:spPr>
            <a:xfrm>
              <a:off x="590560" y="1992236"/>
              <a:ext cx="1528620" cy="83099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lvl1pPr>
                <a:defRPr sz="6600">
                  <a:solidFill>
                    <a:srgbClr val="7AC044"/>
                  </a:solidFill>
                  <a:latin typeface="Geomanist Black"/>
                  <a:ea typeface="Geomanist Black"/>
                  <a:cs typeface="Geomanist Black"/>
                  <a:sym typeface="Geomanist Black"/>
                </a:defRPr>
              </a:lvl1pPr>
            </a:lstStyle>
            <a:p>
              <a:r>
                <a:rPr lang="pt-BR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NO2</a:t>
              </a:r>
              <a:endParaRPr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44DB30D2-B22F-4B13-8A3F-D4ABD18DF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4876345" y="1540416"/>
              <a:ext cx="288499" cy="288499"/>
            </a:xfrm>
            <a:prstGeom prst="rect">
              <a:avLst/>
            </a:prstGeom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5A9B8E6B-8BDF-0A83-4FD1-A55BA2C96E87}"/>
              </a:ext>
            </a:extLst>
          </p:cNvPr>
          <p:cNvSpPr txBox="1"/>
          <p:nvPr/>
        </p:nvSpPr>
        <p:spPr>
          <a:xfrm>
            <a:off x="590560" y="3947875"/>
            <a:ext cx="6483325" cy="44334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0" i="0" dirty="0">
                <a:solidFill>
                  <a:srgbClr val="0F0F0F"/>
                </a:solidFill>
                <a:effectLst/>
                <a:latin typeface="Söhne"/>
              </a:rPr>
              <a:t>O dióxido de nitrogênio (NO2) é um gás altamente relevante quando se trata de qualidade do ar e saúde ambiental. Este composto químico é uma mistura de nitrogênio e oxigênio, formada principalmente pela queima de combustíveis fósseis, como diesel e gasolina, em veículos automotivos e processos industriais. O sensor de NO2 desempenha um papel crucial na monitorização e controle da concentração desse gás na atmosfera.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0" i="0" dirty="0">
                <a:solidFill>
                  <a:srgbClr val="0F0F0F"/>
                </a:solidFill>
                <a:effectLst/>
                <a:latin typeface="Söhne"/>
              </a:rPr>
              <a:t>A importância desses sensores reside na capacidade de alertar as autoridades e o público em geral sobre níveis elevados de NO2, que podem ser prejudiciais à saúde humana e ao meio ambiente.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método de instalação adotado é através da montagem na parede, o que reduz efetivamente o espaço ocupado. A faixa de medição do sensor NO2 é de 0-20 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ppm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0-2.000 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ppm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 modo de saída é RS485.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551AA1A-D4B9-9071-D53B-AB6CDBE0A40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511" y="1599863"/>
            <a:ext cx="1834428" cy="187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731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0A9A4995-55D7-402B-8886-5C8815C887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5" t="80676"/>
          <a:stretch/>
        </p:blipFill>
        <p:spPr>
          <a:xfrm rot="12564373">
            <a:off x="-1436336" y="5685261"/>
            <a:ext cx="9658300" cy="1336558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F129A56C-492D-43BB-B8A5-705DC2B7A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48787"/>
            <a:ext cx="7556500" cy="845903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07C36B39-65D8-4A84-AFCE-7DF24B6E6B6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5120812" y="9969542"/>
            <a:ext cx="559827" cy="559827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010407BA-43BD-4B6B-B3A8-B049D6C28B0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6043418" y="9969542"/>
            <a:ext cx="559827" cy="559827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5F7D68CE-B736-4353-B53A-B0CA427630E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5421442" y="9969165"/>
            <a:ext cx="559827" cy="559827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id="{818AD743-CDE0-446B-9C98-D2D940438AD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5722072" y="9966742"/>
            <a:ext cx="559827" cy="559827"/>
          </a:xfrm>
          <a:prstGeom prst="rect">
            <a:avLst/>
          </a:prstGeom>
        </p:spPr>
      </p:pic>
      <p:sp>
        <p:nvSpPr>
          <p:cNvPr id="45" name="CaixaDeTexto 44">
            <a:extLst>
              <a:ext uri="{FF2B5EF4-FFF2-40B4-BE49-F238E27FC236}">
                <a16:creationId xmlns:a16="http://schemas.microsoft.com/office/drawing/2014/main" id="{6640FB3E-E7A5-4CCE-8A03-B18697DB15CA}"/>
              </a:ext>
            </a:extLst>
          </p:cNvPr>
          <p:cNvSpPr txBox="1"/>
          <p:nvPr/>
        </p:nvSpPr>
        <p:spPr>
          <a:xfrm>
            <a:off x="3178855" y="10071554"/>
            <a:ext cx="2301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D4E8C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plugfield.com.br</a:t>
            </a: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7CDF3F32-6482-4438-A0CD-4B191885CB32}"/>
              </a:ext>
            </a:extLst>
          </p:cNvPr>
          <p:cNvGrpSpPr/>
          <p:nvPr/>
        </p:nvGrpSpPr>
        <p:grpSpPr>
          <a:xfrm>
            <a:off x="590560" y="1309119"/>
            <a:ext cx="4574284" cy="1390999"/>
            <a:chOff x="590560" y="1309119"/>
            <a:chExt cx="4574284" cy="1390999"/>
          </a:xfrm>
        </p:grpSpPr>
        <p:sp>
          <p:nvSpPr>
            <p:cNvPr id="36" name="CaixaDeTexto 3">
              <a:extLst>
                <a:ext uri="{FF2B5EF4-FFF2-40B4-BE49-F238E27FC236}">
                  <a16:creationId xmlns:a16="http://schemas.microsoft.com/office/drawing/2014/main" id="{BEFDA587-CEF9-4B4E-8350-42A51802B27A}"/>
                </a:ext>
              </a:extLst>
            </p:cNvPr>
            <p:cNvSpPr txBox="1"/>
            <p:nvPr/>
          </p:nvSpPr>
          <p:spPr>
            <a:xfrm>
              <a:off x="590560" y="1309119"/>
              <a:ext cx="4285785" cy="92332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lvl1pPr>
                <a:defRPr sz="6600">
                  <a:solidFill>
                    <a:srgbClr val="0D5B61"/>
                  </a:solidFill>
                  <a:latin typeface="Geomanist Black"/>
                  <a:ea typeface="Geomanist Black"/>
                  <a:cs typeface="Geomanist Black"/>
                  <a:sym typeface="Geomanist Black"/>
                </a:defRPr>
              </a:lvl1pPr>
            </a:lstStyle>
            <a:p>
              <a:r>
                <a:rPr lang="pt-BR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Plugsensor</a:t>
              </a:r>
              <a:endParaRPr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37" name="CaixaDeTexto 4">
              <a:extLst>
                <a:ext uri="{FF2B5EF4-FFF2-40B4-BE49-F238E27FC236}">
                  <a16:creationId xmlns:a16="http://schemas.microsoft.com/office/drawing/2014/main" id="{873BC3AF-6CFE-4BF2-912A-EE928E74513E}"/>
                </a:ext>
              </a:extLst>
            </p:cNvPr>
            <p:cNvSpPr txBox="1"/>
            <p:nvPr/>
          </p:nvSpPr>
          <p:spPr>
            <a:xfrm>
              <a:off x="590560" y="1992236"/>
              <a:ext cx="1289773" cy="7078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lvl1pPr>
                <a:defRPr sz="6600">
                  <a:solidFill>
                    <a:srgbClr val="7AC044"/>
                  </a:solidFill>
                  <a:latin typeface="Geomanist Black"/>
                  <a:ea typeface="Geomanist Black"/>
                  <a:cs typeface="Geomanist Black"/>
                  <a:sym typeface="Geomanist Black"/>
                </a:defRPr>
              </a:lvl1pPr>
            </a:lstStyle>
            <a:p>
              <a:r>
                <a:rPr lang="pt-BR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NO2</a:t>
              </a:r>
              <a:endParaRPr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38" name="Imagem 37">
              <a:extLst>
                <a:ext uri="{FF2B5EF4-FFF2-40B4-BE49-F238E27FC236}">
                  <a16:creationId xmlns:a16="http://schemas.microsoft.com/office/drawing/2014/main" id="{804BC91E-F3D5-4F28-A85F-423DF0FB2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4876345" y="1540416"/>
              <a:ext cx="288499" cy="288499"/>
            </a:xfrm>
            <a:prstGeom prst="rect">
              <a:avLst/>
            </a:prstGeom>
          </p:spPr>
        </p:pic>
      </p:grpSp>
      <p:pic>
        <p:nvPicPr>
          <p:cNvPr id="46" name="Imagem 45">
            <a:extLst>
              <a:ext uri="{FF2B5EF4-FFF2-40B4-BE49-F238E27FC236}">
                <a16:creationId xmlns:a16="http://schemas.microsoft.com/office/drawing/2014/main" id="{92850ECE-BD2C-45A1-B1A2-3572801D08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57955" y="181624"/>
            <a:ext cx="3524201" cy="1355991"/>
          </a:xfrm>
          <a:prstGeom prst="rect">
            <a:avLst/>
          </a:prstGeom>
        </p:spPr>
      </p:pic>
      <p:sp>
        <p:nvSpPr>
          <p:cNvPr id="29" name="CaixaDeTexto 72">
            <a:extLst>
              <a:ext uri="{FF2B5EF4-FFF2-40B4-BE49-F238E27FC236}">
                <a16:creationId xmlns:a16="http://schemas.microsoft.com/office/drawing/2014/main" id="{EF92AEB8-E8E1-56B6-2C20-A353DA14150D}"/>
              </a:ext>
            </a:extLst>
          </p:cNvPr>
          <p:cNvSpPr txBox="1"/>
          <p:nvPr/>
        </p:nvSpPr>
        <p:spPr>
          <a:xfrm rot="5400000">
            <a:off x="6513932" y="9262209"/>
            <a:ext cx="1704439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200">
                <a:solidFill>
                  <a:srgbClr val="0D5B61"/>
                </a:solidFill>
                <a:latin typeface="Geomanist Black"/>
                <a:ea typeface="Geomanist Black"/>
                <a:cs typeface="Geomanist Black"/>
                <a:sym typeface="Geomanist Black"/>
              </a:defRPr>
            </a:lvl1pPr>
          </a:lstStyle>
          <a:p>
            <a:r>
              <a:rPr lang="pt-BR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DS1123-01</a:t>
            </a:r>
            <a:endParaRPr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F75458B-F23B-6CD0-B3D0-05BED1F63E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5578218"/>
              </p:ext>
            </p:extLst>
          </p:nvPr>
        </p:nvGraphicFramePr>
        <p:xfrm>
          <a:off x="74932" y="3587565"/>
          <a:ext cx="7207053" cy="493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5" name="CaixaDeTexto 6">
            <a:extLst>
              <a:ext uri="{FF2B5EF4-FFF2-40B4-BE49-F238E27FC236}">
                <a16:creationId xmlns:a16="http://schemas.microsoft.com/office/drawing/2014/main" id="{78C21707-8374-9A0D-13C2-A981B509F2FC}"/>
              </a:ext>
            </a:extLst>
          </p:cNvPr>
          <p:cNvSpPr txBox="1"/>
          <p:nvPr/>
        </p:nvSpPr>
        <p:spPr>
          <a:xfrm>
            <a:off x="621810" y="3224174"/>
            <a:ext cx="6660175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defRPr sz="1400">
                <a:solidFill>
                  <a:srgbClr val="0D5B61"/>
                </a:solidFill>
                <a:latin typeface="Geomanist Black"/>
                <a:ea typeface="Geomanist Black"/>
                <a:cs typeface="Geomanist Black"/>
                <a:sym typeface="Geomanist Black"/>
              </a:defRPr>
            </a:pPr>
            <a:r>
              <a:rPr lang="pt-BR" sz="2400" b="1" dirty="0">
                <a:solidFill>
                  <a:srgbClr val="414042"/>
                </a:solidFill>
                <a:latin typeface="Montserrat-Regular"/>
              </a:rPr>
              <a:t>Características</a:t>
            </a:r>
            <a:endParaRPr lang="pt-BR" sz="2400" b="1" dirty="0">
              <a:solidFill>
                <a:srgbClr val="2539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04658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0A9A4995-55D7-402B-8886-5C8815C887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5" t="80676"/>
          <a:stretch/>
        </p:blipFill>
        <p:spPr>
          <a:xfrm rot="12564373">
            <a:off x="-1436336" y="5685261"/>
            <a:ext cx="9658300" cy="1336558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F129A56C-492D-43BB-B8A5-705DC2B7A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48787"/>
            <a:ext cx="7556500" cy="84590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57D29E1-1BD8-4EC1-A6C3-B030D1C251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76" y="9177757"/>
            <a:ext cx="1641401" cy="82099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0D3DF8DF-611E-4698-94CA-72B6A02984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825" y="9264789"/>
            <a:ext cx="969233" cy="650947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6BB3BA64-2D0B-40A7-82F6-035F0F8335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5" y="9156863"/>
            <a:ext cx="841884" cy="841884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07C36B39-65D8-4A84-AFCE-7DF24B6E6B6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5120812" y="9969542"/>
            <a:ext cx="559827" cy="559827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010407BA-43BD-4B6B-B3A8-B049D6C28B0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6043418" y="9969542"/>
            <a:ext cx="559827" cy="559827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5F7D68CE-B736-4353-B53A-B0CA427630E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5421442" y="9969165"/>
            <a:ext cx="559827" cy="559827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id="{818AD743-CDE0-446B-9C98-D2D940438AD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5722072" y="9966742"/>
            <a:ext cx="559827" cy="559827"/>
          </a:xfrm>
          <a:prstGeom prst="rect">
            <a:avLst/>
          </a:prstGeom>
        </p:spPr>
      </p:pic>
      <p:sp>
        <p:nvSpPr>
          <p:cNvPr id="45" name="CaixaDeTexto 44">
            <a:extLst>
              <a:ext uri="{FF2B5EF4-FFF2-40B4-BE49-F238E27FC236}">
                <a16:creationId xmlns:a16="http://schemas.microsoft.com/office/drawing/2014/main" id="{6640FB3E-E7A5-4CCE-8A03-B18697DB15CA}"/>
              </a:ext>
            </a:extLst>
          </p:cNvPr>
          <p:cNvSpPr txBox="1"/>
          <p:nvPr/>
        </p:nvSpPr>
        <p:spPr>
          <a:xfrm>
            <a:off x="3178855" y="10071554"/>
            <a:ext cx="2301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D4E8C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plugfield.com.br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966E7D90-BC1D-4859-A254-D8E821580926}"/>
              </a:ext>
            </a:extLst>
          </p:cNvPr>
          <p:cNvSpPr txBox="1"/>
          <p:nvPr/>
        </p:nvSpPr>
        <p:spPr>
          <a:xfrm>
            <a:off x="664643" y="3447887"/>
            <a:ext cx="5456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Regular"/>
                <a:cs typeface="Aharoni" panose="02010803020104030203" pitchFamily="2" charset="-79"/>
              </a:rPr>
              <a:t>Especificações Técnicas</a:t>
            </a:r>
          </a:p>
        </p:txBody>
      </p:sp>
      <p:sp>
        <p:nvSpPr>
          <p:cNvPr id="33" name="CaixaDeTexto 6">
            <a:extLst>
              <a:ext uri="{FF2B5EF4-FFF2-40B4-BE49-F238E27FC236}">
                <a16:creationId xmlns:a16="http://schemas.microsoft.com/office/drawing/2014/main" id="{9F1701C0-514A-4641-9370-65165D3BC185}"/>
              </a:ext>
            </a:extLst>
          </p:cNvPr>
          <p:cNvSpPr txBox="1"/>
          <p:nvPr/>
        </p:nvSpPr>
        <p:spPr>
          <a:xfrm>
            <a:off x="705906" y="8688586"/>
            <a:ext cx="6544829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400">
                <a:solidFill>
                  <a:srgbClr val="0D5B61"/>
                </a:solidFill>
                <a:latin typeface="Geomanist Black"/>
                <a:ea typeface="Geomanist Black"/>
                <a:cs typeface="Geomanist Black"/>
                <a:sym typeface="Geomanist Black"/>
              </a:defRPr>
            </a:pPr>
            <a:r>
              <a:rPr lang="pt-BR" sz="1000" dirty="0">
                <a:solidFill>
                  <a:srgbClr val="2539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Sensor disponível somente para integração com a </a:t>
            </a:r>
            <a:r>
              <a:rPr lang="pt-BR" sz="1000" dirty="0" err="1">
                <a:solidFill>
                  <a:srgbClr val="2539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Plugstation</a:t>
            </a:r>
            <a:r>
              <a:rPr lang="pt-BR" sz="1000" dirty="0">
                <a:solidFill>
                  <a:srgbClr val="2539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partir do modelo WS22</a:t>
            </a: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7CDF3F32-6482-4438-A0CD-4B191885CB32}"/>
              </a:ext>
            </a:extLst>
          </p:cNvPr>
          <p:cNvGrpSpPr/>
          <p:nvPr/>
        </p:nvGrpSpPr>
        <p:grpSpPr>
          <a:xfrm>
            <a:off x="590560" y="1309119"/>
            <a:ext cx="4574284" cy="1390999"/>
            <a:chOff x="590560" y="1309119"/>
            <a:chExt cx="4574284" cy="1390999"/>
          </a:xfrm>
        </p:grpSpPr>
        <p:sp>
          <p:nvSpPr>
            <p:cNvPr id="36" name="CaixaDeTexto 3">
              <a:extLst>
                <a:ext uri="{FF2B5EF4-FFF2-40B4-BE49-F238E27FC236}">
                  <a16:creationId xmlns:a16="http://schemas.microsoft.com/office/drawing/2014/main" id="{BEFDA587-CEF9-4B4E-8350-42A51802B27A}"/>
                </a:ext>
              </a:extLst>
            </p:cNvPr>
            <p:cNvSpPr txBox="1"/>
            <p:nvPr/>
          </p:nvSpPr>
          <p:spPr>
            <a:xfrm>
              <a:off x="590560" y="1309119"/>
              <a:ext cx="4285785" cy="92332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lvl1pPr>
                <a:defRPr sz="6600">
                  <a:solidFill>
                    <a:srgbClr val="0D5B61"/>
                  </a:solidFill>
                  <a:latin typeface="Geomanist Black"/>
                  <a:ea typeface="Geomanist Black"/>
                  <a:cs typeface="Geomanist Black"/>
                  <a:sym typeface="Geomanist Black"/>
                </a:defRPr>
              </a:lvl1pPr>
            </a:lstStyle>
            <a:p>
              <a:r>
                <a:rPr lang="pt-BR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Plugsensor</a:t>
              </a:r>
              <a:endParaRPr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37" name="CaixaDeTexto 4">
              <a:extLst>
                <a:ext uri="{FF2B5EF4-FFF2-40B4-BE49-F238E27FC236}">
                  <a16:creationId xmlns:a16="http://schemas.microsoft.com/office/drawing/2014/main" id="{873BC3AF-6CFE-4BF2-912A-EE928E74513E}"/>
                </a:ext>
              </a:extLst>
            </p:cNvPr>
            <p:cNvSpPr txBox="1"/>
            <p:nvPr/>
          </p:nvSpPr>
          <p:spPr>
            <a:xfrm>
              <a:off x="590560" y="1992236"/>
              <a:ext cx="1289773" cy="7078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lvl1pPr>
                <a:defRPr sz="6600">
                  <a:solidFill>
                    <a:srgbClr val="7AC044"/>
                  </a:solidFill>
                  <a:latin typeface="Geomanist Black"/>
                  <a:ea typeface="Geomanist Black"/>
                  <a:cs typeface="Geomanist Black"/>
                  <a:sym typeface="Geomanist Black"/>
                </a:defRPr>
              </a:lvl1pPr>
            </a:lstStyle>
            <a:p>
              <a:r>
                <a:rPr lang="pt-BR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NO2</a:t>
              </a:r>
            </a:p>
          </p:txBody>
        </p:sp>
        <p:pic>
          <p:nvPicPr>
            <p:cNvPr id="38" name="Imagem 37">
              <a:extLst>
                <a:ext uri="{FF2B5EF4-FFF2-40B4-BE49-F238E27FC236}">
                  <a16:creationId xmlns:a16="http://schemas.microsoft.com/office/drawing/2014/main" id="{804BC91E-F3D5-4F28-A85F-423DF0FB2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tretch>
              <a:fillRect/>
            </a:stretch>
          </p:blipFill>
          <p:spPr>
            <a:xfrm>
              <a:off x="4876345" y="1540416"/>
              <a:ext cx="288499" cy="288499"/>
            </a:xfrm>
            <a:prstGeom prst="rect">
              <a:avLst/>
            </a:prstGeom>
          </p:spPr>
        </p:pic>
      </p:grpSp>
      <p:pic>
        <p:nvPicPr>
          <p:cNvPr id="46" name="Imagem 45">
            <a:extLst>
              <a:ext uri="{FF2B5EF4-FFF2-40B4-BE49-F238E27FC236}">
                <a16:creationId xmlns:a16="http://schemas.microsoft.com/office/drawing/2014/main" id="{92850ECE-BD2C-45A1-B1A2-3572801D08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57955" y="181624"/>
            <a:ext cx="3524201" cy="1355991"/>
          </a:xfrm>
          <a:prstGeom prst="rect">
            <a:avLst/>
          </a:prstGeom>
        </p:spPr>
      </p:pic>
      <p:sp>
        <p:nvSpPr>
          <p:cNvPr id="29" name="CaixaDeTexto 72">
            <a:extLst>
              <a:ext uri="{FF2B5EF4-FFF2-40B4-BE49-F238E27FC236}">
                <a16:creationId xmlns:a16="http://schemas.microsoft.com/office/drawing/2014/main" id="{EF92AEB8-E8E1-56B6-2C20-A353DA14150D}"/>
              </a:ext>
            </a:extLst>
          </p:cNvPr>
          <p:cNvSpPr txBox="1"/>
          <p:nvPr/>
        </p:nvSpPr>
        <p:spPr>
          <a:xfrm rot="5400000">
            <a:off x="6513932" y="9262209"/>
            <a:ext cx="1704439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200">
                <a:solidFill>
                  <a:srgbClr val="0D5B61"/>
                </a:solidFill>
                <a:latin typeface="Geomanist Black"/>
                <a:ea typeface="Geomanist Black"/>
                <a:cs typeface="Geomanist Black"/>
                <a:sym typeface="Geomanist Black"/>
              </a:defRPr>
            </a:lvl1pPr>
          </a:lstStyle>
          <a:p>
            <a:r>
              <a:rPr lang="pt-BR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DS1123-01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98CC25A-B853-8565-8C48-A9EA0966591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4643" y="4134288"/>
            <a:ext cx="6313374" cy="313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5636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212</Words>
  <Application>Microsoft Office PowerPoint</Application>
  <PresentationFormat>Personalizar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12" baseType="lpstr">
      <vt:lpstr>Aharoni</vt:lpstr>
      <vt:lpstr>Arial</vt:lpstr>
      <vt:lpstr>Arial Black</vt:lpstr>
      <vt:lpstr>Calibri</vt:lpstr>
      <vt:lpstr>Calibri Light</vt:lpstr>
      <vt:lpstr>Montserrat-Regular</vt:lpstr>
      <vt:lpstr>Söhne</vt:lpstr>
      <vt:lpstr>Tahoma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Juliana Panisson</dc:creator>
  <cp:lastModifiedBy>izabelle sprea</cp:lastModifiedBy>
  <cp:revision>45</cp:revision>
  <cp:lastPrinted>2022-05-06T13:09:47Z</cp:lastPrinted>
  <dcterms:modified xsi:type="dcterms:W3CDTF">2023-11-27T18:03:13Z</dcterms:modified>
</cp:coreProperties>
</file>